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rth\Downloads\Luxury-Big-Island-Engagement-Feb-28-2017-_-Mar-7-2017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1-4C6D-A82A-E1EBC32763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1-4C6D-A82A-E1EBC32763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1-4C6D-A82A-E1EBC32763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131-4C6D-A82A-E1EBC32763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131-4C6D-A82A-E1EBC327634C}"/>
              </c:ext>
            </c:extLst>
          </c:dPt>
          <c:dLbls>
            <c:dLbl>
              <c:idx val="0"/>
              <c:layout>
                <c:manualLayout>
                  <c:x val="8.8300213929092222E-2"/>
                  <c:y val="-0.1662049861495844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31-4C6D-A82A-E1EBC327634C}"/>
                </c:ext>
              </c:extLst>
            </c:dLbl>
            <c:dLbl>
              <c:idx val="1"/>
              <c:layout>
                <c:manualLayout>
                  <c:x val="-6.8677944167071764E-2"/>
                  <c:y val="8.125577100646345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31-4C6D-A82A-E1EBC327634C}"/>
                </c:ext>
              </c:extLst>
            </c:dLbl>
            <c:dLbl>
              <c:idx val="2"/>
              <c:layout>
                <c:manualLayout>
                  <c:x val="-8.8300213929092222E-2"/>
                  <c:y val="-4.432132963988921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31-4C6D-A82A-E1EBC327634C}"/>
                </c:ext>
              </c:extLst>
            </c:dLbl>
            <c:dLbl>
              <c:idx val="3"/>
              <c:layout>
                <c:manualLayout>
                  <c:x val="-6.8677944167071736E-2"/>
                  <c:y val="-8.864265927977839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31-4C6D-A82A-E1EBC327634C}"/>
                </c:ext>
              </c:extLst>
            </c:dLbl>
            <c:dLbl>
              <c:idx val="4"/>
              <c:layout>
                <c:manualLayout>
                  <c:x val="6.0829036262263457E-2"/>
                  <c:y val="-7.386888273314866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131-4C6D-A82A-E1EBC32763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'Luxury-Big-Island-Engagement-Fe'!$N$2:$N$6</c:f>
              <c:strCache>
                <c:ptCount val="5"/>
                <c:pt idx="0">
                  <c:v>California</c:v>
                </c:pt>
                <c:pt idx="1">
                  <c:v>Texas</c:v>
                </c:pt>
                <c:pt idx="2">
                  <c:v>Nevada</c:v>
                </c:pt>
                <c:pt idx="3">
                  <c:v>Washington</c:v>
                </c:pt>
                <c:pt idx="4">
                  <c:v>Others</c:v>
                </c:pt>
              </c:strCache>
            </c:strRef>
          </c:cat>
          <c:val>
            <c:numRef>
              <c:f>'Luxury-Big-Island-Engagement-Fe'!$O$2:$O$6</c:f>
              <c:numCache>
                <c:formatCode>General</c:formatCode>
                <c:ptCount val="5"/>
                <c:pt idx="0">
                  <c:v>945</c:v>
                </c:pt>
                <c:pt idx="1">
                  <c:v>624</c:v>
                </c:pt>
                <c:pt idx="2">
                  <c:v>143</c:v>
                </c:pt>
                <c:pt idx="3">
                  <c:v>57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131-4C6D-A82A-E1EBC32763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14A9BA-6954-410B-8C1A-F2FF7A17CCF7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46CA4B7E-D1CD-4E1A-BC4C-6E0B74355A6B}">
      <dgm:prSet/>
      <dgm:spPr/>
      <dgm:t>
        <a:bodyPr/>
        <a:lstStyle/>
        <a:p>
          <a:r>
            <a:rPr lang="en-US"/>
            <a:t>Page boosting allows us to quickly boost posts and make rudimentary targeting but targeting options are limited</a:t>
          </a:r>
        </a:p>
      </dgm:t>
    </dgm:pt>
    <dgm:pt modelId="{E3A1D23B-0299-46BC-91F7-3414EE6649EF}" type="parTrans" cxnId="{1A5AE730-A527-4092-B599-8CA0B8753970}">
      <dgm:prSet/>
      <dgm:spPr/>
      <dgm:t>
        <a:bodyPr/>
        <a:lstStyle/>
        <a:p>
          <a:endParaRPr lang="en-US"/>
        </a:p>
      </dgm:t>
    </dgm:pt>
    <dgm:pt modelId="{14721EAB-0C29-46F7-9095-5596DB95551E}" type="sibTrans" cxnId="{1A5AE730-A527-4092-B599-8CA0B8753970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17A8F1A2-6213-4D0F-94B1-6D6083058539}">
      <dgm:prSet/>
      <dgm:spPr/>
      <dgm:t>
        <a:bodyPr/>
        <a:lstStyle/>
        <a:p>
          <a:r>
            <a:rPr lang="en-US" dirty="0"/>
            <a:t>Difficult to make targeting changes when promotions are running</a:t>
          </a:r>
        </a:p>
      </dgm:t>
    </dgm:pt>
    <dgm:pt modelId="{9CEE33A6-2C01-4F43-B175-7144000B7D7F}" type="parTrans" cxnId="{239789FA-AF4C-4B2A-BE26-B46EC42C610C}">
      <dgm:prSet/>
      <dgm:spPr/>
      <dgm:t>
        <a:bodyPr/>
        <a:lstStyle/>
        <a:p>
          <a:endParaRPr lang="en-US"/>
        </a:p>
      </dgm:t>
    </dgm:pt>
    <dgm:pt modelId="{5B71AB9B-B19A-4C05-8D0C-54886B95C756}" type="sibTrans" cxnId="{239789FA-AF4C-4B2A-BE26-B46EC42C610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E44491D7-E06F-4343-A17D-032A70B898B1}" type="pres">
      <dgm:prSet presAssocID="{3214A9BA-6954-410B-8C1A-F2FF7A17CCF7}" presName="Name0" presStyleCnt="0">
        <dgm:presLayoutVars>
          <dgm:animLvl val="lvl"/>
          <dgm:resizeHandles val="exact"/>
        </dgm:presLayoutVars>
      </dgm:prSet>
      <dgm:spPr/>
    </dgm:pt>
    <dgm:pt modelId="{FCB13B3F-8C2C-41F2-B1E8-D76F5F918721}" type="pres">
      <dgm:prSet presAssocID="{46CA4B7E-D1CD-4E1A-BC4C-6E0B74355A6B}" presName="compositeNode" presStyleCnt="0">
        <dgm:presLayoutVars>
          <dgm:bulletEnabled val="1"/>
        </dgm:presLayoutVars>
      </dgm:prSet>
      <dgm:spPr/>
    </dgm:pt>
    <dgm:pt modelId="{57D4EC49-2DF0-43C0-98A7-927594B44FCD}" type="pres">
      <dgm:prSet presAssocID="{46CA4B7E-D1CD-4E1A-BC4C-6E0B74355A6B}" presName="bgRect" presStyleLbl="alignNode1" presStyleIdx="0" presStyleCnt="2"/>
      <dgm:spPr/>
    </dgm:pt>
    <dgm:pt modelId="{63CCF13E-3F60-4BD1-ABC9-12CA1B0B88F4}" type="pres">
      <dgm:prSet presAssocID="{14721EAB-0C29-46F7-9095-5596DB95551E}" presName="sibTransNodeRect" presStyleLbl="alignNode1" presStyleIdx="0" presStyleCnt="2">
        <dgm:presLayoutVars>
          <dgm:chMax val="0"/>
          <dgm:bulletEnabled val="1"/>
        </dgm:presLayoutVars>
      </dgm:prSet>
      <dgm:spPr/>
    </dgm:pt>
    <dgm:pt modelId="{74DFAB0A-6325-428D-8192-82DA7FACB334}" type="pres">
      <dgm:prSet presAssocID="{46CA4B7E-D1CD-4E1A-BC4C-6E0B74355A6B}" presName="nodeRect" presStyleLbl="alignNode1" presStyleIdx="0" presStyleCnt="2">
        <dgm:presLayoutVars>
          <dgm:bulletEnabled val="1"/>
        </dgm:presLayoutVars>
      </dgm:prSet>
      <dgm:spPr/>
    </dgm:pt>
    <dgm:pt modelId="{1BEBFEF4-3452-468B-B4EE-0883681E948D}" type="pres">
      <dgm:prSet presAssocID="{14721EAB-0C29-46F7-9095-5596DB95551E}" presName="sibTrans" presStyleCnt="0"/>
      <dgm:spPr/>
    </dgm:pt>
    <dgm:pt modelId="{1F217C73-F17C-46D8-B9EA-43C237B2C37A}" type="pres">
      <dgm:prSet presAssocID="{17A8F1A2-6213-4D0F-94B1-6D6083058539}" presName="compositeNode" presStyleCnt="0">
        <dgm:presLayoutVars>
          <dgm:bulletEnabled val="1"/>
        </dgm:presLayoutVars>
      </dgm:prSet>
      <dgm:spPr/>
    </dgm:pt>
    <dgm:pt modelId="{6E4C9EA6-4AAB-4883-9876-43798D969FFF}" type="pres">
      <dgm:prSet presAssocID="{17A8F1A2-6213-4D0F-94B1-6D6083058539}" presName="bgRect" presStyleLbl="alignNode1" presStyleIdx="1" presStyleCnt="2"/>
      <dgm:spPr/>
    </dgm:pt>
    <dgm:pt modelId="{318C0116-2B7C-47C6-96D5-B73E79121E4D}" type="pres">
      <dgm:prSet presAssocID="{5B71AB9B-B19A-4C05-8D0C-54886B95C756}" presName="sibTransNodeRect" presStyleLbl="alignNode1" presStyleIdx="1" presStyleCnt="2">
        <dgm:presLayoutVars>
          <dgm:chMax val="0"/>
          <dgm:bulletEnabled val="1"/>
        </dgm:presLayoutVars>
      </dgm:prSet>
      <dgm:spPr/>
    </dgm:pt>
    <dgm:pt modelId="{7C2C624C-41E8-4C3E-82DC-21746DF60B58}" type="pres">
      <dgm:prSet presAssocID="{17A8F1A2-6213-4D0F-94B1-6D6083058539}" presName="nodeRect" presStyleLbl="alignNode1" presStyleIdx="1" presStyleCnt="2">
        <dgm:presLayoutVars>
          <dgm:bulletEnabled val="1"/>
        </dgm:presLayoutVars>
      </dgm:prSet>
      <dgm:spPr/>
    </dgm:pt>
  </dgm:ptLst>
  <dgm:cxnLst>
    <dgm:cxn modelId="{ABD27B21-06B3-4343-ACF4-6EA4518E0B36}" type="presOf" srcId="{46CA4B7E-D1CD-4E1A-BC4C-6E0B74355A6B}" destId="{74DFAB0A-6325-428D-8192-82DA7FACB334}" srcOrd="1" destOrd="0" presId="urn:microsoft.com/office/officeart/2016/7/layout/LinearBlockProcessNumbered"/>
    <dgm:cxn modelId="{1A5AE730-A527-4092-B599-8CA0B8753970}" srcId="{3214A9BA-6954-410B-8C1A-F2FF7A17CCF7}" destId="{46CA4B7E-D1CD-4E1A-BC4C-6E0B74355A6B}" srcOrd="0" destOrd="0" parTransId="{E3A1D23B-0299-46BC-91F7-3414EE6649EF}" sibTransId="{14721EAB-0C29-46F7-9095-5596DB95551E}"/>
    <dgm:cxn modelId="{11FE9D63-914A-4173-AE78-5D9ECFF6942A}" type="presOf" srcId="{46CA4B7E-D1CD-4E1A-BC4C-6E0B74355A6B}" destId="{57D4EC49-2DF0-43C0-98A7-927594B44FCD}" srcOrd="0" destOrd="0" presId="urn:microsoft.com/office/officeart/2016/7/layout/LinearBlockProcessNumbered"/>
    <dgm:cxn modelId="{4E01C043-21EE-44CB-8B6A-5451F91E3A1C}" type="presOf" srcId="{14721EAB-0C29-46F7-9095-5596DB95551E}" destId="{63CCF13E-3F60-4BD1-ABC9-12CA1B0B88F4}" srcOrd="0" destOrd="0" presId="urn:microsoft.com/office/officeart/2016/7/layout/LinearBlockProcessNumbered"/>
    <dgm:cxn modelId="{60A0C44D-CA51-4E54-82CF-783A80CC83EC}" type="presOf" srcId="{3214A9BA-6954-410B-8C1A-F2FF7A17CCF7}" destId="{E44491D7-E06F-4343-A17D-032A70B898B1}" srcOrd="0" destOrd="0" presId="urn:microsoft.com/office/officeart/2016/7/layout/LinearBlockProcessNumbered"/>
    <dgm:cxn modelId="{E20B5478-C8BE-4160-BAF3-634B77F7DA4B}" type="presOf" srcId="{5B71AB9B-B19A-4C05-8D0C-54886B95C756}" destId="{318C0116-2B7C-47C6-96D5-B73E79121E4D}" srcOrd="0" destOrd="0" presId="urn:microsoft.com/office/officeart/2016/7/layout/LinearBlockProcessNumbered"/>
    <dgm:cxn modelId="{9AD64079-3E64-4EA4-A90E-743191634700}" type="presOf" srcId="{17A8F1A2-6213-4D0F-94B1-6D6083058539}" destId="{6E4C9EA6-4AAB-4883-9876-43798D969FFF}" srcOrd="0" destOrd="0" presId="urn:microsoft.com/office/officeart/2016/7/layout/LinearBlockProcessNumbered"/>
    <dgm:cxn modelId="{90C1D3EC-6B50-4385-9C3D-E15529AA8944}" type="presOf" srcId="{17A8F1A2-6213-4D0F-94B1-6D6083058539}" destId="{7C2C624C-41E8-4C3E-82DC-21746DF60B58}" srcOrd="1" destOrd="0" presId="urn:microsoft.com/office/officeart/2016/7/layout/LinearBlockProcessNumbered"/>
    <dgm:cxn modelId="{239789FA-AF4C-4B2A-BE26-B46EC42C610C}" srcId="{3214A9BA-6954-410B-8C1A-F2FF7A17CCF7}" destId="{17A8F1A2-6213-4D0F-94B1-6D6083058539}" srcOrd="1" destOrd="0" parTransId="{9CEE33A6-2C01-4F43-B175-7144000B7D7F}" sibTransId="{5B71AB9B-B19A-4C05-8D0C-54886B95C756}"/>
    <dgm:cxn modelId="{AE13850C-4BFA-428E-AD35-AFE84BB26287}" type="presParOf" srcId="{E44491D7-E06F-4343-A17D-032A70B898B1}" destId="{FCB13B3F-8C2C-41F2-B1E8-D76F5F918721}" srcOrd="0" destOrd="0" presId="urn:microsoft.com/office/officeart/2016/7/layout/LinearBlockProcessNumbered"/>
    <dgm:cxn modelId="{4B35D1FC-BDB0-44BD-8F59-C6862B476962}" type="presParOf" srcId="{FCB13B3F-8C2C-41F2-B1E8-D76F5F918721}" destId="{57D4EC49-2DF0-43C0-98A7-927594B44FCD}" srcOrd="0" destOrd="0" presId="urn:microsoft.com/office/officeart/2016/7/layout/LinearBlockProcessNumbered"/>
    <dgm:cxn modelId="{1C8B2128-9CF4-4F03-82DF-440159E4075B}" type="presParOf" srcId="{FCB13B3F-8C2C-41F2-B1E8-D76F5F918721}" destId="{63CCF13E-3F60-4BD1-ABC9-12CA1B0B88F4}" srcOrd="1" destOrd="0" presId="urn:microsoft.com/office/officeart/2016/7/layout/LinearBlockProcessNumbered"/>
    <dgm:cxn modelId="{B0750DAC-2383-47AA-BF88-D7253C043736}" type="presParOf" srcId="{FCB13B3F-8C2C-41F2-B1E8-D76F5F918721}" destId="{74DFAB0A-6325-428D-8192-82DA7FACB334}" srcOrd="2" destOrd="0" presId="urn:microsoft.com/office/officeart/2016/7/layout/LinearBlockProcessNumbered"/>
    <dgm:cxn modelId="{9850CEF6-2231-4AB5-B98F-DCE0C418C383}" type="presParOf" srcId="{E44491D7-E06F-4343-A17D-032A70B898B1}" destId="{1BEBFEF4-3452-468B-B4EE-0883681E948D}" srcOrd="1" destOrd="0" presId="urn:microsoft.com/office/officeart/2016/7/layout/LinearBlockProcessNumbered"/>
    <dgm:cxn modelId="{95FF2AC9-70A6-492F-BB95-755987DC8822}" type="presParOf" srcId="{E44491D7-E06F-4343-A17D-032A70B898B1}" destId="{1F217C73-F17C-46D8-B9EA-43C237B2C37A}" srcOrd="2" destOrd="0" presId="urn:microsoft.com/office/officeart/2016/7/layout/LinearBlockProcessNumbered"/>
    <dgm:cxn modelId="{6EAD2F3E-967D-45BA-87A4-03E81AB3E4F8}" type="presParOf" srcId="{1F217C73-F17C-46D8-B9EA-43C237B2C37A}" destId="{6E4C9EA6-4AAB-4883-9876-43798D969FFF}" srcOrd="0" destOrd="0" presId="urn:microsoft.com/office/officeart/2016/7/layout/LinearBlockProcessNumbered"/>
    <dgm:cxn modelId="{55366EEB-E767-43CD-B757-86060DB31971}" type="presParOf" srcId="{1F217C73-F17C-46D8-B9EA-43C237B2C37A}" destId="{318C0116-2B7C-47C6-96D5-B73E79121E4D}" srcOrd="1" destOrd="0" presId="urn:microsoft.com/office/officeart/2016/7/layout/LinearBlockProcessNumbered"/>
    <dgm:cxn modelId="{2D8EF024-E683-468C-AB5F-0298E9DB24F9}" type="presParOf" srcId="{1F217C73-F17C-46D8-B9EA-43C237B2C37A}" destId="{7C2C624C-41E8-4C3E-82DC-21746DF60B5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B1679B-04BF-4AD8-8842-1F6E8B668B6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3D14A8A7-B363-46EF-9D89-AE95A55637E6}">
      <dgm:prSet/>
      <dgm:spPr/>
      <dgm:t>
        <a:bodyPr/>
        <a:lstStyle/>
        <a:p>
          <a:r>
            <a:rPr lang="en-US" dirty="0"/>
            <a:t>4</a:t>
          </a:r>
          <a:r>
            <a:rPr lang="en-US" baseline="30000" dirty="0"/>
            <a:t>th</a:t>
          </a:r>
          <a:r>
            <a:rPr lang="en-US" dirty="0"/>
            <a:t> promotion ($200 budget) was created using Facebook ad manager</a:t>
          </a:r>
        </a:p>
      </dgm:t>
    </dgm:pt>
    <dgm:pt modelId="{FD7089C6-5B6B-408A-BCBC-9E3F7EF923E0}" type="parTrans" cxnId="{FAC4524B-2CB5-441E-8DDD-C842720812B4}">
      <dgm:prSet/>
      <dgm:spPr/>
      <dgm:t>
        <a:bodyPr/>
        <a:lstStyle/>
        <a:p>
          <a:endParaRPr lang="en-US"/>
        </a:p>
      </dgm:t>
    </dgm:pt>
    <dgm:pt modelId="{520DB544-F21E-4481-8C07-691AC08DDDFB}" type="sibTrans" cxnId="{FAC4524B-2CB5-441E-8DDD-C842720812B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88524D3-4971-4B67-A06D-27974D3C6102}">
      <dgm:prSet/>
      <dgm:spPr/>
      <dgm:t>
        <a:bodyPr/>
        <a:lstStyle/>
        <a:p>
          <a:r>
            <a:rPr lang="en-US" dirty="0"/>
            <a:t>Ad manager gives advertisers more control with how to target and where to show ads</a:t>
          </a:r>
        </a:p>
      </dgm:t>
    </dgm:pt>
    <dgm:pt modelId="{67CF628E-89E4-4009-8A6D-FE4EB479A163}" type="parTrans" cxnId="{53563C3B-52D5-45B8-96CF-BC083B731CF2}">
      <dgm:prSet/>
      <dgm:spPr/>
      <dgm:t>
        <a:bodyPr/>
        <a:lstStyle/>
        <a:p>
          <a:endParaRPr lang="en-US"/>
        </a:p>
      </dgm:t>
    </dgm:pt>
    <dgm:pt modelId="{9679DFA8-8FE0-43DC-B63A-FE992D843D94}" type="sibTrans" cxnId="{53563C3B-52D5-45B8-96CF-BC083B731CF2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1BFDACA7-56B9-428F-A03B-E4BAAE841553}">
      <dgm:prSet/>
      <dgm:spPr/>
      <dgm:t>
        <a:bodyPr/>
        <a:lstStyle/>
        <a:p>
          <a:r>
            <a:rPr lang="en-US"/>
            <a:t>Running campaigns be updated quickly in response to real time reports</a:t>
          </a:r>
        </a:p>
      </dgm:t>
    </dgm:pt>
    <dgm:pt modelId="{93FB0C89-F2EF-457C-999E-20C875657378}" type="parTrans" cxnId="{011D7D8F-6B98-43F2-9F25-963CB9BF02B4}">
      <dgm:prSet/>
      <dgm:spPr/>
      <dgm:t>
        <a:bodyPr/>
        <a:lstStyle/>
        <a:p>
          <a:endParaRPr lang="en-US"/>
        </a:p>
      </dgm:t>
    </dgm:pt>
    <dgm:pt modelId="{0822046D-8EA7-44D1-B180-98FEF5F78644}" type="sibTrans" cxnId="{011D7D8F-6B98-43F2-9F25-963CB9BF02B4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56056A9-170A-4AAD-A7FD-7C08CA96B413}" type="pres">
      <dgm:prSet presAssocID="{98B1679B-04BF-4AD8-8842-1F6E8B668B60}" presName="Name0" presStyleCnt="0">
        <dgm:presLayoutVars>
          <dgm:animLvl val="lvl"/>
          <dgm:resizeHandles val="exact"/>
        </dgm:presLayoutVars>
      </dgm:prSet>
      <dgm:spPr/>
    </dgm:pt>
    <dgm:pt modelId="{51842753-7682-41FB-B02B-AE4213A675A9}" type="pres">
      <dgm:prSet presAssocID="{3D14A8A7-B363-46EF-9D89-AE95A55637E6}" presName="compositeNode" presStyleCnt="0">
        <dgm:presLayoutVars>
          <dgm:bulletEnabled val="1"/>
        </dgm:presLayoutVars>
      </dgm:prSet>
      <dgm:spPr/>
    </dgm:pt>
    <dgm:pt modelId="{F73BC5EA-8FB1-49A1-B998-A60D6807E8AD}" type="pres">
      <dgm:prSet presAssocID="{3D14A8A7-B363-46EF-9D89-AE95A55637E6}" presName="bgRect" presStyleLbl="bgAccFollowNode1" presStyleIdx="0" presStyleCnt="3"/>
      <dgm:spPr/>
    </dgm:pt>
    <dgm:pt modelId="{DF75FE96-E798-4273-9229-7E201EA5C313}" type="pres">
      <dgm:prSet presAssocID="{520DB544-F21E-4481-8C07-691AC08DDDFB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E7A45EAB-45C7-49C6-A512-A5796E6D5E73}" type="pres">
      <dgm:prSet presAssocID="{3D14A8A7-B363-46EF-9D89-AE95A55637E6}" presName="bottomLine" presStyleLbl="alignNode1" presStyleIdx="1" presStyleCnt="6">
        <dgm:presLayoutVars/>
      </dgm:prSet>
      <dgm:spPr/>
    </dgm:pt>
    <dgm:pt modelId="{1E7433E0-9B5A-411D-B0E8-C2F72F03ACC2}" type="pres">
      <dgm:prSet presAssocID="{3D14A8A7-B363-46EF-9D89-AE95A55637E6}" presName="nodeText" presStyleLbl="bgAccFollowNode1" presStyleIdx="0" presStyleCnt="3">
        <dgm:presLayoutVars>
          <dgm:bulletEnabled val="1"/>
        </dgm:presLayoutVars>
      </dgm:prSet>
      <dgm:spPr/>
    </dgm:pt>
    <dgm:pt modelId="{5AF08432-CD81-4553-B09E-CB12CEA38283}" type="pres">
      <dgm:prSet presAssocID="{520DB544-F21E-4481-8C07-691AC08DDDFB}" presName="sibTrans" presStyleCnt="0"/>
      <dgm:spPr/>
    </dgm:pt>
    <dgm:pt modelId="{783C5A04-4224-4713-BD76-BAEC0CF2733A}" type="pres">
      <dgm:prSet presAssocID="{488524D3-4971-4B67-A06D-27974D3C6102}" presName="compositeNode" presStyleCnt="0">
        <dgm:presLayoutVars>
          <dgm:bulletEnabled val="1"/>
        </dgm:presLayoutVars>
      </dgm:prSet>
      <dgm:spPr/>
    </dgm:pt>
    <dgm:pt modelId="{C6F21EDD-7D35-4B27-AF8C-3EF0C1AA0354}" type="pres">
      <dgm:prSet presAssocID="{488524D3-4971-4B67-A06D-27974D3C6102}" presName="bgRect" presStyleLbl="bgAccFollowNode1" presStyleIdx="1" presStyleCnt="3"/>
      <dgm:spPr/>
    </dgm:pt>
    <dgm:pt modelId="{6C13C38F-0AB6-4684-81C6-29CE5C46344A}" type="pres">
      <dgm:prSet presAssocID="{9679DFA8-8FE0-43DC-B63A-FE992D843D94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DA456D49-CDD1-4E86-A665-55F5D69A27DF}" type="pres">
      <dgm:prSet presAssocID="{488524D3-4971-4B67-A06D-27974D3C6102}" presName="bottomLine" presStyleLbl="alignNode1" presStyleIdx="3" presStyleCnt="6">
        <dgm:presLayoutVars/>
      </dgm:prSet>
      <dgm:spPr/>
    </dgm:pt>
    <dgm:pt modelId="{96234D34-0A73-4DFD-A0C3-0F38CD9B8CF2}" type="pres">
      <dgm:prSet presAssocID="{488524D3-4971-4B67-A06D-27974D3C6102}" presName="nodeText" presStyleLbl="bgAccFollowNode1" presStyleIdx="1" presStyleCnt="3">
        <dgm:presLayoutVars>
          <dgm:bulletEnabled val="1"/>
        </dgm:presLayoutVars>
      </dgm:prSet>
      <dgm:spPr/>
    </dgm:pt>
    <dgm:pt modelId="{B12F3BE9-68CC-4EE4-9787-29C606189D7C}" type="pres">
      <dgm:prSet presAssocID="{9679DFA8-8FE0-43DC-B63A-FE992D843D94}" presName="sibTrans" presStyleCnt="0"/>
      <dgm:spPr/>
    </dgm:pt>
    <dgm:pt modelId="{05C3A439-A885-4B9D-A949-46550C9A472B}" type="pres">
      <dgm:prSet presAssocID="{1BFDACA7-56B9-428F-A03B-E4BAAE841553}" presName="compositeNode" presStyleCnt="0">
        <dgm:presLayoutVars>
          <dgm:bulletEnabled val="1"/>
        </dgm:presLayoutVars>
      </dgm:prSet>
      <dgm:spPr/>
    </dgm:pt>
    <dgm:pt modelId="{AC4D90BE-5C7F-43A5-BFC5-E1F0DD1EF932}" type="pres">
      <dgm:prSet presAssocID="{1BFDACA7-56B9-428F-A03B-E4BAAE841553}" presName="bgRect" presStyleLbl="bgAccFollowNode1" presStyleIdx="2" presStyleCnt="3"/>
      <dgm:spPr/>
    </dgm:pt>
    <dgm:pt modelId="{BBE9AAD5-6B90-4C46-AF24-B53135698A6B}" type="pres">
      <dgm:prSet presAssocID="{0822046D-8EA7-44D1-B180-98FEF5F78644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B07485D-D0A3-4D7B-98FF-769C09E7B630}" type="pres">
      <dgm:prSet presAssocID="{1BFDACA7-56B9-428F-A03B-E4BAAE841553}" presName="bottomLine" presStyleLbl="alignNode1" presStyleIdx="5" presStyleCnt="6">
        <dgm:presLayoutVars/>
      </dgm:prSet>
      <dgm:spPr/>
    </dgm:pt>
    <dgm:pt modelId="{025537CE-3442-4A51-BCB3-6F72B9F45971}" type="pres">
      <dgm:prSet presAssocID="{1BFDACA7-56B9-428F-A03B-E4BAAE841553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5F65410E-4CB8-499D-A5BF-77397E30E05C}" type="presOf" srcId="{98B1679B-04BF-4AD8-8842-1F6E8B668B60}" destId="{C56056A9-170A-4AAD-A7FD-7C08CA96B413}" srcOrd="0" destOrd="0" presId="urn:microsoft.com/office/officeart/2016/7/layout/BasicLinearProcessNumbered"/>
    <dgm:cxn modelId="{4B43CC26-B36B-4090-B9BD-A82D026EFC99}" type="presOf" srcId="{9679DFA8-8FE0-43DC-B63A-FE992D843D94}" destId="{6C13C38F-0AB6-4684-81C6-29CE5C46344A}" srcOrd="0" destOrd="0" presId="urn:microsoft.com/office/officeart/2016/7/layout/BasicLinearProcessNumbered"/>
    <dgm:cxn modelId="{C706B82B-EFA5-4CA6-9DFE-63AB5BD36962}" type="presOf" srcId="{1BFDACA7-56B9-428F-A03B-E4BAAE841553}" destId="{025537CE-3442-4A51-BCB3-6F72B9F45971}" srcOrd="1" destOrd="0" presId="urn:microsoft.com/office/officeart/2016/7/layout/BasicLinearProcessNumbered"/>
    <dgm:cxn modelId="{53563C3B-52D5-45B8-96CF-BC083B731CF2}" srcId="{98B1679B-04BF-4AD8-8842-1F6E8B668B60}" destId="{488524D3-4971-4B67-A06D-27974D3C6102}" srcOrd="1" destOrd="0" parTransId="{67CF628E-89E4-4009-8A6D-FE4EB479A163}" sibTransId="{9679DFA8-8FE0-43DC-B63A-FE992D843D94}"/>
    <dgm:cxn modelId="{FAC4524B-2CB5-441E-8DDD-C842720812B4}" srcId="{98B1679B-04BF-4AD8-8842-1F6E8B668B60}" destId="{3D14A8A7-B363-46EF-9D89-AE95A55637E6}" srcOrd="0" destOrd="0" parTransId="{FD7089C6-5B6B-408A-BCBC-9E3F7EF923E0}" sibTransId="{520DB544-F21E-4481-8C07-691AC08DDDFB}"/>
    <dgm:cxn modelId="{396E5C6C-27D1-4B3C-809F-1DDDC288ACAB}" type="presOf" srcId="{520DB544-F21E-4481-8C07-691AC08DDDFB}" destId="{DF75FE96-E798-4273-9229-7E201EA5C313}" srcOrd="0" destOrd="0" presId="urn:microsoft.com/office/officeart/2016/7/layout/BasicLinearProcessNumbered"/>
    <dgm:cxn modelId="{B4B1666E-B332-45AD-93C1-98F60EAA0E50}" type="presOf" srcId="{488524D3-4971-4B67-A06D-27974D3C6102}" destId="{C6F21EDD-7D35-4B27-AF8C-3EF0C1AA0354}" srcOrd="0" destOrd="0" presId="urn:microsoft.com/office/officeart/2016/7/layout/BasicLinearProcessNumbered"/>
    <dgm:cxn modelId="{5F8BDA59-9C1F-4A2E-9000-B0910C3CAFAC}" type="presOf" srcId="{3D14A8A7-B363-46EF-9D89-AE95A55637E6}" destId="{1E7433E0-9B5A-411D-B0E8-C2F72F03ACC2}" srcOrd="1" destOrd="0" presId="urn:microsoft.com/office/officeart/2016/7/layout/BasicLinearProcessNumbered"/>
    <dgm:cxn modelId="{011D7D8F-6B98-43F2-9F25-963CB9BF02B4}" srcId="{98B1679B-04BF-4AD8-8842-1F6E8B668B60}" destId="{1BFDACA7-56B9-428F-A03B-E4BAAE841553}" srcOrd="2" destOrd="0" parTransId="{93FB0C89-F2EF-457C-999E-20C875657378}" sibTransId="{0822046D-8EA7-44D1-B180-98FEF5F78644}"/>
    <dgm:cxn modelId="{54D64B90-9954-48E6-9D26-9CE341C34517}" type="presOf" srcId="{488524D3-4971-4B67-A06D-27974D3C6102}" destId="{96234D34-0A73-4DFD-A0C3-0F38CD9B8CF2}" srcOrd="1" destOrd="0" presId="urn:microsoft.com/office/officeart/2016/7/layout/BasicLinearProcessNumbered"/>
    <dgm:cxn modelId="{702C40E6-D9FE-4220-96FD-59A3339943AA}" type="presOf" srcId="{0822046D-8EA7-44D1-B180-98FEF5F78644}" destId="{BBE9AAD5-6B90-4C46-AF24-B53135698A6B}" srcOrd="0" destOrd="0" presId="urn:microsoft.com/office/officeart/2016/7/layout/BasicLinearProcessNumbered"/>
    <dgm:cxn modelId="{758117EC-AFAA-430E-8F0D-405A11A9B102}" type="presOf" srcId="{3D14A8A7-B363-46EF-9D89-AE95A55637E6}" destId="{F73BC5EA-8FB1-49A1-B998-A60D6807E8AD}" srcOrd="0" destOrd="0" presId="urn:microsoft.com/office/officeart/2016/7/layout/BasicLinearProcessNumbered"/>
    <dgm:cxn modelId="{3D962CFF-8D6F-40C4-8EC1-7F068B3EE3AD}" type="presOf" srcId="{1BFDACA7-56B9-428F-A03B-E4BAAE841553}" destId="{AC4D90BE-5C7F-43A5-BFC5-E1F0DD1EF932}" srcOrd="0" destOrd="0" presId="urn:microsoft.com/office/officeart/2016/7/layout/BasicLinearProcessNumbered"/>
    <dgm:cxn modelId="{EC1B3253-85C4-43B6-9C93-D92770AD1A4F}" type="presParOf" srcId="{C56056A9-170A-4AAD-A7FD-7C08CA96B413}" destId="{51842753-7682-41FB-B02B-AE4213A675A9}" srcOrd="0" destOrd="0" presId="urn:microsoft.com/office/officeart/2016/7/layout/BasicLinearProcessNumbered"/>
    <dgm:cxn modelId="{A435BA94-6DB3-4AB2-AF07-85274EBF60CD}" type="presParOf" srcId="{51842753-7682-41FB-B02B-AE4213A675A9}" destId="{F73BC5EA-8FB1-49A1-B998-A60D6807E8AD}" srcOrd="0" destOrd="0" presId="urn:microsoft.com/office/officeart/2016/7/layout/BasicLinearProcessNumbered"/>
    <dgm:cxn modelId="{A7E34A07-B7A0-44DD-BA96-8308B808A6E8}" type="presParOf" srcId="{51842753-7682-41FB-B02B-AE4213A675A9}" destId="{DF75FE96-E798-4273-9229-7E201EA5C313}" srcOrd="1" destOrd="0" presId="urn:microsoft.com/office/officeart/2016/7/layout/BasicLinearProcessNumbered"/>
    <dgm:cxn modelId="{5E5578C9-D07B-4B39-A9D2-7E09C20572F8}" type="presParOf" srcId="{51842753-7682-41FB-B02B-AE4213A675A9}" destId="{E7A45EAB-45C7-49C6-A512-A5796E6D5E73}" srcOrd="2" destOrd="0" presId="urn:microsoft.com/office/officeart/2016/7/layout/BasicLinearProcessNumbered"/>
    <dgm:cxn modelId="{7083D391-E1BA-447C-BD5B-CE293A59CE95}" type="presParOf" srcId="{51842753-7682-41FB-B02B-AE4213A675A9}" destId="{1E7433E0-9B5A-411D-B0E8-C2F72F03ACC2}" srcOrd="3" destOrd="0" presId="urn:microsoft.com/office/officeart/2016/7/layout/BasicLinearProcessNumbered"/>
    <dgm:cxn modelId="{F55F0CF8-7892-490B-B28B-CA35CBD51F64}" type="presParOf" srcId="{C56056A9-170A-4AAD-A7FD-7C08CA96B413}" destId="{5AF08432-CD81-4553-B09E-CB12CEA38283}" srcOrd="1" destOrd="0" presId="urn:microsoft.com/office/officeart/2016/7/layout/BasicLinearProcessNumbered"/>
    <dgm:cxn modelId="{CE2E5A20-4F72-4AE7-B07E-CB9270192734}" type="presParOf" srcId="{C56056A9-170A-4AAD-A7FD-7C08CA96B413}" destId="{783C5A04-4224-4713-BD76-BAEC0CF2733A}" srcOrd="2" destOrd="0" presId="urn:microsoft.com/office/officeart/2016/7/layout/BasicLinearProcessNumbered"/>
    <dgm:cxn modelId="{1E15A211-A6D6-4D41-A44B-63EB47BA5239}" type="presParOf" srcId="{783C5A04-4224-4713-BD76-BAEC0CF2733A}" destId="{C6F21EDD-7D35-4B27-AF8C-3EF0C1AA0354}" srcOrd="0" destOrd="0" presId="urn:microsoft.com/office/officeart/2016/7/layout/BasicLinearProcessNumbered"/>
    <dgm:cxn modelId="{7FE05B51-07A3-42A6-9FC4-7072D9E111C1}" type="presParOf" srcId="{783C5A04-4224-4713-BD76-BAEC0CF2733A}" destId="{6C13C38F-0AB6-4684-81C6-29CE5C46344A}" srcOrd="1" destOrd="0" presId="urn:microsoft.com/office/officeart/2016/7/layout/BasicLinearProcessNumbered"/>
    <dgm:cxn modelId="{A471D5CB-593E-4046-A9AC-40C23CB07305}" type="presParOf" srcId="{783C5A04-4224-4713-BD76-BAEC0CF2733A}" destId="{DA456D49-CDD1-4E86-A665-55F5D69A27DF}" srcOrd="2" destOrd="0" presId="urn:microsoft.com/office/officeart/2016/7/layout/BasicLinearProcessNumbered"/>
    <dgm:cxn modelId="{88747A4F-F8F8-4449-B104-78A770493CEB}" type="presParOf" srcId="{783C5A04-4224-4713-BD76-BAEC0CF2733A}" destId="{96234D34-0A73-4DFD-A0C3-0F38CD9B8CF2}" srcOrd="3" destOrd="0" presId="urn:microsoft.com/office/officeart/2016/7/layout/BasicLinearProcessNumbered"/>
    <dgm:cxn modelId="{0C76D472-C389-42F5-A96A-9163414085E2}" type="presParOf" srcId="{C56056A9-170A-4AAD-A7FD-7C08CA96B413}" destId="{B12F3BE9-68CC-4EE4-9787-29C606189D7C}" srcOrd="3" destOrd="0" presId="urn:microsoft.com/office/officeart/2016/7/layout/BasicLinearProcessNumbered"/>
    <dgm:cxn modelId="{0E080765-93FD-47E2-8CCD-25DAD54717A7}" type="presParOf" srcId="{C56056A9-170A-4AAD-A7FD-7C08CA96B413}" destId="{05C3A439-A885-4B9D-A949-46550C9A472B}" srcOrd="4" destOrd="0" presId="urn:microsoft.com/office/officeart/2016/7/layout/BasicLinearProcessNumbered"/>
    <dgm:cxn modelId="{93600155-E98F-42CE-881E-25E178147091}" type="presParOf" srcId="{05C3A439-A885-4B9D-A949-46550C9A472B}" destId="{AC4D90BE-5C7F-43A5-BFC5-E1F0DD1EF932}" srcOrd="0" destOrd="0" presId="urn:microsoft.com/office/officeart/2016/7/layout/BasicLinearProcessNumbered"/>
    <dgm:cxn modelId="{3F4F8806-FC26-4173-8FE1-3B5632961363}" type="presParOf" srcId="{05C3A439-A885-4B9D-A949-46550C9A472B}" destId="{BBE9AAD5-6B90-4C46-AF24-B53135698A6B}" srcOrd="1" destOrd="0" presId="urn:microsoft.com/office/officeart/2016/7/layout/BasicLinearProcessNumbered"/>
    <dgm:cxn modelId="{BF5CD72F-A8AE-4C29-8C70-E6CD3B80A417}" type="presParOf" srcId="{05C3A439-A885-4B9D-A949-46550C9A472B}" destId="{0B07485D-D0A3-4D7B-98FF-769C09E7B630}" srcOrd="2" destOrd="0" presId="urn:microsoft.com/office/officeart/2016/7/layout/BasicLinearProcessNumbered"/>
    <dgm:cxn modelId="{0B5049D3-3990-46AE-B76C-E78EAEEE1A5A}" type="presParOf" srcId="{05C3A439-A885-4B9D-A949-46550C9A472B}" destId="{025537CE-3442-4A51-BCB3-6F72B9F4597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DD0EAF-B165-483C-97F5-C1A71708368E}" type="doc">
      <dgm:prSet loTypeId="urn:microsoft.com/office/officeart/2016/7/layout/LinearArrowProcessNumbered" loCatId="process" qsTypeId="urn:microsoft.com/office/officeart/2005/8/quickstyle/simple4" qsCatId="simple" csTypeId="urn:microsoft.com/office/officeart/2005/8/colors/ColorSchemeForSuggestions" csCatId="other" phldr="1"/>
      <dgm:spPr/>
      <dgm:t>
        <a:bodyPr/>
        <a:lstStyle/>
        <a:p>
          <a:endParaRPr lang="en-US"/>
        </a:p>
      </dgm:t>
    </dgm:pt>
    <dgm:pt modelId="{3AB58D4C-2B12-4C63-80C9-64BE9D5F66D0}">
      <dgm:prSet/>
      <dgm:spPr/>
      <dgm:t>
        <a:bodyPr/>
        <a:lstStyle/>
        <a:p>
          <a:r>
            <a:rPr lang="en-US"/>
            <a:t>Promoting the video content </a:t>
          </a:r>
        </a:p>
      </dgm:t>
    </dgm:pt>
    <dgm:pt modelId="{AC76BEC6-031E-4C0E-A7C0-212811F56EE1}" type="parTrans" cxnId="{92E6D8D8-50C5-43D0-9D4D-0274CDF7AB72}">
      <dgm:prSet/>
      <dgm:spPr/>
      <dgm:t>
        <a:bodyPr/>
        <a:lstStyle/>
        <a:p>
          <a:endParaRPr lang="en-US"/>
        </a:p>
      </dgm:t>
    </dgm:pt>
    <dgm:pt modelId="{76518392-9F2D-4EA1-A745-B509F3FC227D}" type="sibTrans" cxnId="{92E6D8D8-50C5-43D0-9D4D-0274CDF7AB72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9DF0BE08-96FE-4BD9-B2BC-6CC7C7E567BE}">
      <dgm:prSet/>
      <dgm:spPr/>
      <dgm:t>
        <a:bodyPr/>
        <a:lstStyle/>
        <a:p>
          <a:r>
            <a:rPr lang="en-US" dirty="0"/>
            <a:t>Goal is to promote the post to an audience in the West Coast of the United States</a:t>
          </a:r>
        </a:p>
      </dgm:t>
    </dgm:pt>
    <dgm:pt modelId="{57BA82EE-598E-421E-8CB2-C5759BE4E6A4}" type="parTrans" cxnId="{235BDAB8-AD7C-4D84-B1F4-D0F4D12CAF04}">
      <dgm:prSet/>
      <dgm:spPr/>
      <dgm:t>
        <a:bodyPr/>
        <a:lstStyle/>
        <a:p>
          <a:endParaRPr lang="en-US"/>
        </a:p>
      </dgm:t>
    </dgm:pt>
    <dgm:pt modelId="{C9AC7C28-9269-4C12-90A3-AF98E8096A99}" type="sibTrans" cxnId="{235BDAB8-AD7C-4D84-B1F4-D0F4D12CAF0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C8DC97CF-94F8-43BA-B9D5-8AE011235792}">
      <dgm:prSet/>
      <dgm:spPr/>
      <dgm:t>
        <a:bodyPr/>
        <a:lstStyle/>
        <a:p>
          <a:r>
            <a:rPr lang="en-US"/>
            <a:t>Created custom audience which can be reused for similar campaigns in the future</a:t>
          </a:r>
        </a:p>
      </dgm:t>
    </dgm:pt>
    <dgm:pt modelId="{9ABEDEEB-FF68-4285-B078-A97B3F2CD7D1}" type="parTrans" cxnId="{42C493F7-31C1-4F4F-AC31-5E62DCC02078}">
      <dgm:prSet/>
      <dgm:spPr/>
      <dgm:t>
        <a:bodyPr/>
        <a:lstStyle/>
        <a:p>
          <a:endParaRPr lang="en-US"/>
        </a:p>
      </dgm:t>
    </dgm:pt>
    <dgm:pt modelId="{51B45AB9-9667-40D7-8EAB-16FE74ABA790}" type="sibTrans" cxnId="{42C493F7-31C1-4F4F-AC31-5E62DCC0207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F72327C6-5739-487E-9202-B60ACAAC11CD}">
      <dgm:prSet/>
      <dgm:spPr/>
      <dgm:t>
        <a:bodyPr/>
        <a:lstStyle/>
        <a:p>
          <a:r>
            <a:rPr lang="en-US" dirty="0"/>
            <a:t>Allows advertiser to specify platforms and devices to use for displaying ads</a:t>
          </a:r>
        </a:p>
      </dgm:t>
    </dgm:pt>
    <dgm:pt modelId="{B12F30DD-BD64-4CEB-B906-E7145134CC0F}" type="parTrans" cxnId="{49B57108-62F7-4879-8363-B18C3039072A}">
      <dgm:prSet/>
      <dgm:spPr/>
      <dgm:t>
        <a:bodyPr/>
        <a:lstStyle/>
        <a:p>
          <a:endParaRPr lang="en-US"/>
        </a:p>
      </dgm:t>
    </dgm:pt>
    <dgm:pt modelId="{ABC42017-7361-4AA6-94C5-DF98252E1C54}" type="sibTrans" cxnId="{49B57108-62F7-4879-8363-B18C3039072A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45A33891-C296-4400-A76F-2BA8FAC9C458}" type="pres">
      <dgm:prSet presAssocID="{4CDD0EAF-B165-483C-97F5-C1A71708368E}" presName="rootComposite" presStyleCnt="0"/>
      <dgm:spPr/>
    </dgm:pt>
    <dgm:pt modelId="{51538450-AE06-46AA-9E46-31D2656D2AED}" type="pres">
      <dgm:prSet presAssocID="{4CDD0EAF-B165-483C-97F5-C1A71708368E}" presName="Name0" presStyleCnt="0">
        <dgm:presLayoutVars>
          <dgm:animLvl val="lvl"/>
          <dgm:resizeHandles val="exact"/>
        </dgm:presLayoutVars>
      </dgm:prSet>
      <dgm:spPr/>
    </dgm:pt>
    <dgm:pt modelId="{7109C05B-92CE-450C-8FDC-533BD802D45F}" type="pres">
      <dgm:prSet presAssocID="{3AB58D4C-2B12-4C63-80C9-64BE9D5F66D0}" presName="compositeNode" presStyleCnt="0">
        <dgm:presLayoutVars>
          <dgm:bulletEnabled val="1"/>
        </dgm:presLayoutVars>
      </dgm:prSet>
      <dgm:spPr/>
    </dgm:pt>
    <dgm:pt modelId="{E07BF747-F4BD-4131-B5DF-C9B550EA026A}" type="pres">
      <dgm:prSet presAssocID="{3AB58D4C-2B12-4C63-80C9-64BE9D5F66D0}" presName="bgRect" presStyleCnt="0"/>
      <dgm:spPr/>
    </dgm:pt>
    <dgm:pt modelId="{C6EE4F7C-9862-4A39-9FC0-A6515660BA3E}" type="pres">
      <dgm:prSet presAssocID="{3AB58D4C-2B12-4C63-80C9-64BE9D5F66D0}" presName="lineNode" presStyleLbl="alignAccFollowNode1" presStyleIdx="0" presStyleCnt="11"/>
      <dgm:spPr/>
    </dgm:pt>
    <dgm:pt modelId="{95D5DBB2-3653-4594-8FDE-EA8339059342}" type="pres">
      <dgm:prSet presAssocID="{76518392-9F2D-4EA1-A745-B509F3FC227D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6E3349B2-8CDA-4011-B424-7873B0E55F20}" type="pres">
      <dgm:prSet presAssocID="{76518392-9F2D-4EA1-A745-B509F3FC227D}" presName="spacerBetweenCircleAndCallout" presStyleCnt="0">
        <dgm:presLayoutVars/>
      </dgm:prSet>
      <dgm:spPr/>
    </dgm:pt>
    <dgm:pt modelId="{8CEC0DCA-532F-46E9-A431-096820D90B84}" type="pres">
      <dgm:prSet presAssocID="{3AB58D4C-2B12-4C63-80C9-64BE9D5F66D0}" presName="nodeText" presStyleLbl="alignAccFollowNode1" presStyleIdx="1" presStyleCnt="11">
        <dgm:presLayoutVars>
          <dgm:bulletEnabled val="1"/>
        </dgm:presLayoutVars>
      </dgm:prSet>
      <dgm:spPr/>
    </dgm:pt>
    <dgm:pt modelId="{9DB94B5F-79E2-4D5C-BB54-A490B37925C5}" type="pres">
      <dgm:prSet presAssocID="{76518392-9F2D-4EA1-A745-B509F3FC227D}" presName="sibTransComposite" presStyleCnt="0"/>
      <dgm:spPr/>
    </dgm:pt>
    <dgm:pt modelId="{8F9B7E66-F357-4915-AB1A-94F77561CB1D}" type="pres">
      <dgm:prSet presAssocID="{76518392-9F2D-4EA1-A745-B509F3FC227D}" presName="chevronShapeSpacer" presStyleCnt="0"/>
      <dgm:spPr/>
    </dgm:pt>
    <dgm:pt modelId="{28B150B9-D716-4384-9189-845E3C6F6482}" type="pres">
      <dgm:prSet presAssocID="{76518392-9F2D-4EA1-A745-B509F3FC227D}" presName="realChevronShape" presStyleLbl="alignAccFollowNode1" presStyleIdx="2" presStyleCnt="11"/>
      <dgm:spPr/>
    </dgm:pt>
    <dgm:pt modelId="{B7CAFD4B-0B1D-42CA-97CB-2DCDEA3F5869}" type="pres">
      <dgm:prSet presAssocID="{76518392-9F2D-4EA1-A745-B509F3FC227D}" presName="sibTransSpacer" presStyleCnt="0"/>
      <dgm:spPr/>
    </dgm:pt>
    <dgm:pt modelId="{153E350D-24ED-49AA-92B4-6E916473A835}" type="pres">
      <dgm:prSet presAssocID="{3AB58D4C-2B12-4C63-80C9-64BE9D5F66D0}" presName="nodeSpacer" presStyleLbl="node1" presStyleIdx="0" presStyleCnt="4"/>
      <dgm:spPr/>
    </dgm:pt>
    <dgm:pt modelId="{26C17062-31F8-4198-AED4-47A19AFEEA36}" type="pres">
      <dgm:prSet presAssocID="{9DF0BE08-96FE-4BD9-B2BC-6CC7C7E567BE}" presName="compositeNode" presStyleCnt="0">
        <dgm:presLayoutVars>
          <dgm:bulletEnabled val="1"/>
        </dgm:presLayoutVars>
      </dgm:prSet>
      <dgm:spPr/>
    </dgm:pt>
    <dgm:pt modelId="{B69DCFB4-2E03-45E7-B250-F85A183A839A}" type="pres">
      <dgm:prSet presAssocID="{9DF0BE08-96FE-4BD9-B2BC-6CC7C7E567BE}" presName="bgRect" presStyleCnt="0"/>
      <dgm:spPr/>
    </dgm:pt>
    <dgm:pt modelId="{49BED048-7941-46BD-B035-CA2F114B745E}" type="pres">
      <dgm:prSet presAssocID="{9DF0BE08-96FE-4BD9-B2BC-6CC7C7E567BE}" presName="lineNode" presStyleLbl="alignAccFollowNode1" presStyleIdx="3" presStyleCnt="11"/>
      <dgm:spPr/>
    </dgm:pt>
    <dgm:pt modelId="{0628AFF7-0CD3-4A9D-ABB4-398A51E2ED36}" type="pres">
      <dgm:prSet presAssocID="{C9AC7C28-9269-4C12-90A3-AF98E8096A99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73E67510-9E98-4475-913B-BFA639A05A9D}" type="pres">
      <dgm:prSet presAssocID="{C9AC7C28-9269-4C12-90A3-AF98E8096A99}" presName="spacerBetweenCircleAndCallout" presStyleCnt="0">
        <dgm:presLayoutVars/>
      </dgm:prSet>
      <dgm:spPr/>
    </dgm:pt>
    <dgm:pt modelId="{00533903-4DC7-4A76-807C-EDC3292BB260}" type="pres">
      <dgm:prSet presAssocID="{9DF0BE08-96FE-4BD9-B2BC-6CC7C7E567BE}" presName="nodeText" presStyleLbl="alignAccFollowNode1" presStyleIdx="4" presStyleCnt="11">
        <dgm:presLayoutVars>
          <dgm:bulletEnabled val="1"/>
        </dgm:presLayoutVars>
      </dgm:prSet>
      <dgm:spPr/>
    </dgm:pt>
    <dgm:pt modelId="{B97A9EA9-40C8-4DD3-81A3-D4C7066A2178}" type="pres">
      <dgm:prSet presAssocID="{C9AC7C28-9269-4C12-90A3-AF98E8096A99}" presName="sibTransComposite" presStyleCnt="0"/>
      <dgm:spPr/>
    </dgm:pt>
    <dgm:pt modelId="{CD05FCD1-2E09-4306-B840-8EF8C3C0DCE9}" type="pres">
      <dgm:prSet presAssocID="{C9AC7C28-9269-4C12-90A3-AF98E8096A99}" presName="chevronShapeSpacer" presStyleCnt="0"/>
      <dgm:spPr/>
    </dgm:pt>
    <dgm:pt modelId="{B40E0572-3D14-403C-B4F2-A316D91C15D3}" type="pres">
      <dgm:prSet presAssocID="{C9AC7C28-9269-4C12-90A3-AF98E8096A99}" presName="realChevronShape" presStyleLbl="alignAccFollowNode1" presStyleIdx="5" presStyleCnt="11"/>
      <dgm:spPr/>
    </dgm:pt>
    <dgm:pt modelId="{F5290956-DF4D-40A9-AFBC-2AA3E36DC738}" type="pres">
      <dgm:prSet presAssocID="{C9AC7C28-9269-4C12-90A3-AF98E8096A99}" presName="sibTransSpacer" presStyleCnt="0"/>
      <dgm:spPr/>
    </dgm:pt>
    <dgm:pt modelId="{F6EBE42F-8B6F-441A-BDEE-4D06E845F2DF}" type="pres">
      <dgm:prSet presAssocID="{9DF0BE08-96FE-4BD9-B2BC-6CC7C7E567BE}" presName="nodeSpacer" presStyleLbl="node1" presStyleIdx="1" presStyleCnt="4"/>
      <dgm:spPr/>
    </dgm:pt>
    <dgm:pt modelId="{C9BAFB27-F754-45E0-9361-4636152CEE28}" type="pres">
      <dgm:prSet presAssocID="{C8DC97CF-94F8-43BA-B9D5-8AE011235792}" presName="compositeNode" presStyleCnt="0">
        <dgm:presLayoutVars>
          <dgm:bulletEnabled val="1"/>
        </dgm:presLayoutVars>
      </dgm:prSet>
      <dgm:spPr/>
    </dgm:pt>
    <dgm:pt modelId="{C7173459-C8EE-453F-B229-EAAD58337820}" type="pres">
      <dgm:prSet presAssocID="{C8DC97CF-94F8-43BA-B9D5-8AE011235792}" presName="bgRect" presStyleCnt="0"/>
      <dgm:spPr/>
    </dgm:pt>
    <dgm:pt modelId="{560C1F64-46C0-49CD-98FE-E05B62D4A3E9}" type="pres">
      <dgm:prSet presAssocID="{C8DC97CF-94F8-43BA-B9D5-8AE011235792}" presName="lineNode" presStyleLbl="alignAccFollowNode1" presStyleIdx="6" presStyleCnt="11"/>
      <dgm:spPr/>
    </dgm:pt>
    <dgm:pt modelId="{8C51AE6B-3D2D-42A9-AF33-E2AE3E8D4282}" type="pres">
      <dgm:prSet presAssocID="{51B45AB9-9667-40D7-8EAB-16FE74ABA790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D3504DFC-C5D6-4912-9A8B-B726642600F9}" type="pres">
      <dgm:prSet presAssocID="{51B45AB9-9667-40D7-8EAB-16FE74ABA790}" presName="spacerBetweenCircleAndCallout" presStyleCnt="0">
        <dgm:presLayoutVars/>
      </dgm:prSet>
      <dgm:spPr/>
    </dgm:pt>
    <dgm:pt modelId="{330FF770-D8AE-444F-87BC-FDC80C72BF74}" type="pres">
      <dgm:prSet presAssocID="{C8DC97CF-94F8-43BA-B9D5-8AE011235792}" presName="nodeText" presStyleLbl="alignAccFollowNode1" presStyleIdx="7" presStyleCnt="11">
        <dgm:presLayoutVars>
          <dgm:bulletEnabled val="1"/>
        </dgm:presLayoutVars>
      </dgm:prSet>
      <dgm:spPr/>
    </dgm:pt>
    <dgm:pt modelId="{3F44D1E8-3992-4048-B8F8-A7231D28FBA9}" type="pres">
      <dgm:prSet presAssocID="{51B45AB9-9667-40D7-8EAB-16FE74ABA790}" presName="sibTransComposite" presStyleCnt="0"/>
      <dgm:spPr/>
    </dgm:pt>
    <dgm:pt modelId="{186F70DB-2819-4163-9DAA-5BAC17786B11}" type="pres">
      <dgm:prSet presAssocID="{51B45AB9-9667-40D7-8EAB-16FE74ABA790}" presName="chevronShapeSpacer" presStyleCnt="0"/>
      <dgm:spPr/>
    </dgm:pt>
    <dgm:pt modelId="{A314B344-8FFE-4683-B716-84F9D4A84346}" type="pres">
      <dgm:prSet presAssocID="{51B45AB9-9667-40D7-8EAB-16FE74ABA790}" presName="realChevronShape" presStyleLbl="alignAccFollowNode1" presStyleIdx="8" presStyleCnt="11"/>
      <dgm:spPr/>
    </dgm:pt>
    <dgm:pt modelId="{6EA90652-8AB6-4065-98FA-3824AA06085F}" type="pres">
      <dgm:prSet presAssocID="{51B45AB9-9667-40D7-8EAB-16FE74ABA790}" presName="sibTransSpacer" presStyleCnt="0"/>
      <dgm:spPr/>
    </dgm:pt>
    <dgm:pt modelId="{AB586F5B-3EAB-4FAE-B277-55EAFA31078E}" type="pres">
      <dgm:prSet presAssocID="{C8DC97CF-94F8-43BA-B9D5-8AE011235792}" presName="nodeSpacer" presStyleLbl="node1" presStyleIdx="2" presStyleCnt="4"/>
      <dgm:spPr/>
    </dgm:pt>
    <dgm:pt modelId="{FCF196C6-EEE8-4BDA-9929-4A8EEDECA490}" type="pres">
      <dgm:prSet presAssocID="{F72327C6-5739-487E-9202-B60ACAAC11CD}" presName="compositeNode" presStyleCnt="0">
        <dgm:presLayoutVars>
          <dgm:bulletEnabled val="1"/>
        </dgm:presLayoutVars>
      </dgm:prSet>
      <dgm:spPr/>
    </dgm:pt>
    <dgm:pt modelId="{AB01EB98-0CE7-4F94-9F60-10CE359DC9DD}" type="pres">
      <dgm:prSet presAssocID="{F72327C6-5739-487E-9202-B60ACAAC11CD}" presName="bgRect" presStyleCnt="0"/>
      <dgm:spPr/>
    </dgm:pt>
    <dgm:pt modelId="{9A06D3BB-7FF9-4031-AF7D-31EBE814854B}" type="pres">
      <dgm:prSet presAssocID="{F72327C6-5739-487E-9202-B60ACAAC11CD}" presName="lineNode" presStyleLbl="alignAccFollowNode1" presStyleIdx="9" presStyleCnt="11"/>
      <dgm:spPr/>
    </dgm:pt>
    <dgm:pt modelId="{D87999D0-45FF-45B9-B3B2-AA1E6C9FB33F}" type="pres">
      <dgm:prSet presAssocID="{ABC42017-7361-4AA6-94C5-DF98252E1C54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5F0A6C28-B203-4B46-A16A-FF4FA266D658}" type="pres">
      <dgm:prSet presAssocID="{ABC42017-7361-4AA6-94C5-DF98252E1C54}" presName="spacerBetweenCircleAndCallout" presStyleCnt="0">
        <dgm:presLayoutVars/>
      </dgm:prSet>
      <dgm:spPr/>
    </dgm:pt>
    <dgm:pt modelId="{635D658A-B50F-41B2-95EF-4BF2F4832297}" type="pres">
      <dgm:prSet presAssocID="{F72327C6-5739-487E-9202-B60ACAAC11CD}" presName="nodeText" presStyleLbl="alignAccFollowNode1" presStyleIdx="10" presStyleCnt="11">
        <dgm:presLayoutVars>
          <dgm:bulletEnabled val="1"/>
        </dgm:presLayoutVars>
      </dgm:prSet>
      <dgm:spPr/>
    </dgm:pt>
    <dgm:pt modelId="{74208C36-B53A-4F91-A5B8-FC35F8886C11}" type="pres">
      <dgm:prSet presAssocID="{F72327C6-5739-487E-9202-B60ACAAC11CD}" presName="nodeSpacer" presStyleLbl="node1" presStyleIdx="3" presStyleCnt="4"/>
      <dgm:spPr/>
    </dgm:pt>
  </dgm:ptLst>
  <dgm:cxnLst>
    <dgm:cxn modelId="{49B57108-62F7-4879-8363-B18C3039072A}" srcId="{4CDD0EAF-B165-483C-97F5-C1A71708368E}" destId="{F72327C6-5739-487E-9202-B60ACAAC11CD}" srcOrd="3" destOrd="0" parTransId="{B12F30DD-BD64-4CEB-B906-E7145134CC0F}" sibTransId="{ABC42017-7361-4AA6-94C5-DF98252E1C54}"/>
    <dgm:cxn modelId="{48E5EF0E-ED72-499F-95A6-6DC2952E404C}" type="presOf" srcId="{76518392-9F2D-4EA1-A745-B509F3FC227D}" destId="{95D5DBB2-3653-4594-8FDE-EA8339059342}" srcOrd="0" destOrd="0" presId="urn:microsoft.com/office/officeart/2016/7/layout/LinearArrowProcessNumbered"/>
    <dgm:cxn modelId="{76EF8343-DA5A-478D-A1B5-9B30BB726DB2}" type="presOf" srcId="{3AB58D4C-2B12-4C63-80C9-64BE9D5F66D0}" destId="{8CEC0DCA-532F-46E9-A431-096820D90B84}" srcOrd="0" destOrd="0" presId="urn:microsoft.com/office/officeart/2016/7/layout/LinearArrowProcessNumbered"/>
    <dgm:cxn modelId="{9BDE2354-CE13-4DB6-B00E-3EC3B655E9AF}" type="presOf" srcId="{ABC42017-7361-4AA6-94C5-DF98252E1C54}" destId="{D87999D0-45FF-45B9-B3B2-AA1E6C9FB33F}" srcOrd="0" destOrd="0" presId="urn:microsoft.com/office/officeart/2016/7/layout/LinearArrowProcessNumbered"/>
    <dgm:cxn modelId="{51560386-050B-4A09-9CA3-495BBE95B7FE}" type="presOf" srcId="{4CDD0EAF-B165-483C-97F5-C1A71708368E}" destId="{45A33891-C296-4400-A76F-2BA8FAC9C458}" srcOrd="0" destOrd="0" presId="urn:microsoft.com/office/officeart/2016/7/layout/LinearArrowProcessNumbered"/>
    <dgm:cxn modelId="{515C7091-3AB6-450F-832C-8303721BCDEA}" type="presOf" srcId="{9DF0BE08-96FE-4BD9-B2BC-6CC7C7E567BE}" destId="{00533903-4DC7-4A76-807C-EDC3292BB260}" srcOrd="0" destOrd="0" presId="urn:microsoft.com/office/officeart/2016/7/layout/LinearArrowProcessNumbered"/>
    <dgm:cxn modelId="{30A1EEB5-511F-44A3-9D85-4A7098178658}" type="presOf" srcId="{F72327C6-5739-487E-9202-B60ACAAC11CD}" destId="{635D658A-B50F-41B2-95EF-4BF2F4832297}" srcOrd="0" destOrd="0" presId="urn:microsoft.com/office/officeart/2016/7/layout/LinearArrowProcessNumbered"/>
    <dgm:cxn modelId="{235BDAB8-AD7C-4D84-B1F4-D0F4D12CAF04}" srcId="{4CDD0EAF-B165-483C-97F5-C1A71708368E}" destId="{9DF0BE08-96FE-4BD9-B2BC-6CC7C7E567BE}" srcOrd="1" destOrd="0" parTransId="{57BA82EE-598E-421E-8CB2-C5759BE4E6A4}" sibTransId="{C9AC7C28-9269-4C12-90A3-AF98E8096A99}"/>
    <dgm:cxn modelId="{785F83C9-8285-4DFC-B8F6-D30883130A49}" type="presOf" srcId="{C9AC7C28-9269-4C12-90A3-AF98E8096A99}" destId="{0628AFF7-0CD3-4A9D-ABB4-398A51E2ED36}" srcOrd="0" destOrd="0" presId="urn:microsoft.com/office/officeart/2016/7/layout/LinearArrowProcessNumbered"/>
    <dgm:cxn modelId="{B049D6CD-EB9A-4A96-AA57-45937D082576}" type="presOf" srcId="{51B45AB9-9667-40D7-8EAB-16FE74ABA790}" destId="{8C51AE6B-3D2D-42A9-AF33-E2AE3E8D4282}" srcOrd="0" destOrd="0" presId="urn:microsoft.com/office/officeart/2016/7/layout/LinearArrowProcessNumbered"/>
    <dgm:cxn modelId="{92E6D8D8-50C5-43D0-9D4D-0274CDF7AB72}" srcId="{4CDD0EAF-B165-483C-97F5-C1A71708368E}" destId="{3AB58D4C-2B12-4C63-80C9-64BE9D5F66D0}" srcOrd="0" destOrd="0" parTransId="{AC76BEC6-031E-4C0E-A7C0-212811F56EE1}" sibTransId="{76518392-9F2D-4EA1-A745-B509F3FC227D}"/>
    <dgm:cxn modelId="{A38BDADC-6D4D-433E-BE06-31B7D4ED3FCA}" type="presOf" srcId="{C8DC97CF-94F8-43BA-B9D5-8AE011235792}" destId="{330FF770-D8AE-444F-87BC-FDC80C72BF74}" srcOrd="0" destOrd="0" presId="urn:microsoft.com/office/officeart/2016/7/layout/LinearArrowProcessNumbered"/>
    <dgm:cxn modelId="{42C493F7-31C1-4F4F-AC31-5E62DCC02078}" srcId="{4CDD0EAF-B165-483C-97F5-C1A71708368E}" destId="{C8DC97CF-94F8-43BA-B9D5-8AE011235792}" srcOrd="2" destOrd="0" parTransId="{9ABEDEEB-FF68-4285-B078-A97B3F2CD7D1}" sibTransId="{51B45AB9-9667-40D7-8EAB-16FE74ABA790}"/>
    <dgm:cxn modelId="{EF690371-3E06-4030-A80E-225F6A0AF79C}" type="presParOf" srcId="{45A33891-C296-4400-A76F-2BA8FAC9C458}" destId="{51538450-AE06-46AA-9E46-31D2656D2AED}" srcOrd="0" destOrd="0" presId="urn:microsoft.com/office/officeart/2016/7/layout/LinearArrowProcessNumbered"/>
    <dgm:cxn modelId="{0EEA87BF-16F6-400A-AA33-55BD4E741022}" type="presParOf" srcId="{51538450-AE06-46AA-9E46-31D2656D2AED}" destId="{7109C05B-92CE-450C-8FDC-533BD802D45F}" srcOrd="0" destOrd="0" presId="urn:microsoft.com/office/officeart/2016/7/layout/LinearArrowProcessNumbered"/>
    <dgm:cxn modelId="{EF957656-E709-4572-B6A7-B4840F1B2A0D}" type="presParOf" srcId="{7109C05B-92CE-450C-8FDC-533BD802D45F}" destId="{E07BF747-F4BD-4131-B5DF-C9B550EA026A}" srcOrd="0" destOrd="0" presId="urn:microsoft.com/office/officeart/2016/7/layout/LinearArrowProcessNumbered"/>
    <dgm:cxn modelId="{6255D234-F42C-4306-9014-463A4FCEA076}" type="presParOf" srcId="{7109C05B-92CE-450C-8FDC-533BD802D45F}" destId="{C6EE4F7C-9862-4A39-9FC0-A6515660BA3E}" srcOrd="1" destOrd="0" presId="urn:microsoft.com/office/officeart/2016/7/layout/LinearArrowProcessNumbered"/>
    <dgm:cxn modelId="{D50C4FB6-F36C-4ED2-AE9D-058D4D3AB5BB}" type="presParOf" srcId="{7109C05B-92CE-450C-8FDC-533BD802D45F}" destId="{95D5DBB2-3653-4594-8FDE-EA8339059342}" srcOrd="2" destOrd="0" presId="urn:microsoft.com/office/officeart/2016/7/layout/LinearArrowProcessNumbered"/>
    <dgm:cxn modelId="{D74CDF45-31D3-4F53-BF40-62DFE5832995}" type="presParOf" srcId="{7109C05B-92CE-450C-8FDC-533BD802D45F}" destId="{6E3349B2-8CDA-4011-B424-7873B0E55F20}" srcOrd="3" destOrd="0" presId="urn:microsoft.com/office/officeart/2016/7/layout/LinearArrowProcessNumbered"/>
    <dgm:cxn modelId="{BC8EB63E-D4AB-4C19-B953-B6DE2239E10D}" type="presParOf" srcId="{7109C05B-92CE-450C-8FDC-533BD802D45F}" destId="{8CEC0DCA-532F-46E9-A431-096820D90B84}" srcOrd="4" destOrd="0" presId="urn:microsoft.com/office/officeart/2016/7/layout/LinearArrowProcessNumbered"/>
    <dgm:cxn modelId="{6EE6DFC3-01FD-4BE7-97D7-EAC0A961C593}" type="presParOf" srcId="{51538450-AE06-46AA-9E46-31D2656D2AED}" destId="{9DB94B5F-79E2-4D5C-BB54-A490B37925C5}" srcOrd="1" destOrd="0" presId="urn:microsoft.com/office/officeart/2016/7/layout/LinearArrowProcessNumbered"/>
    <dgm:cxn modelId="{BBE9E808-D70B-4FC2-A3F4-2072E7ACDFB1}" type="presParOf" srcId="{9DB94B5F-79E2-4D5C-BB54-A490B37925C5}" destId="{8F9B7E66-F357-4915-AB1A-94F77561CB1D}" srcOrd="0" destOrd="0" presId="urn:microsoft.com/office/officeart/2016/7/layout/LinearArrowProcessNumbered"/>
    <dgm:cxn modelId="{A9F991CD-F680-459C-A6CE-DD86C4EBFB50}" type="presParOf" srcId="{9DB94B5F-79E2-4D5C-BB54-A490B37925C5}" destId="{28B150B9-D716-4384-9189-845E3C6F6482}" srcOrd="1" destOrd="0" presId="urn:microsoft.com/office/officeart/2016/7/layout/LinearArrowProcessNumbered"/>
    <dgm:cxn modelId="{1CFB1FBE-F23D-4C14-AC17-C499A02C4D3C}" type="presParOf" srcId="{51538450-AE06-46AA-9E46-31D2656D2AED}" destId="{B7CAFD4B-0B1D-42CA-97CB-2DCDEA3F5869}" srcOrd="2" destOrd="0" presId="urn:microsoft.com/office/officeart/2016/7/layout/LinearArrowProcessNumbered"/>
    <dgm:cxn modelId="{10546F85-0C03-4BAA-9B5B-25B8C69C9234}" type="presParOf" srcId="{51538450-AE06-46AA-9E46-31D2656D2AED}" destId="{153E350D-24ED-49AA-92B4-6E916473A835}" srcOrd="3" destOrd="0" presId="urn:microsoft.com/office/officeart/2016/7/layout/LinearArrowProcessNumbered"/>
    <dgm:cxn modelId="{F48A0D01-216D-4FFB-9AC0-8E4EBFAEC26A}" type="presParOf" srcId="{51538450-AE06-46AA-9E46-31D2656D2AED}" destId="{26C17062-31F8-4198-AED4-47A19AFEEA36}" srcOrd="4" destOrd="0" presId="urn:microsoft.com/office/officeart/2016/7/layout/LinearArrowProcessNumbered"/>
    <dgm:cxn modelId="{E0DEA673-A8E9-4DD0-BEB9-FF8AA6AE43B5}" type="presParOf" srcId="{26C17062-31F8-4198-AED4-47A19AFEEA36}" destId="{B69DCFB4-2E03-45E7-B250-F85A183A839A}" srcOrd="0" destOrd="0" presId="urn:microsoft.com/office/officeart/2016/7/layout/LinearArrowProcessNumbered"/>
    <dgm:cxn modelId="{7533A193-C1FD-489F-8648-31FAAEDBF7CB}" type="presParOf" srcId="{26C17062-31F8-4198-AED4-47A19AFEEA36}" destId="{49BED048-7941-46BD-B035-CA2F114B745E}" srcOrd="1" destOrd="0" presId="urn:microsoft.com/office/officeart/2016/7/layout/LinearArrowProcessNumbered"/>
    <dgm:cxn modelId="{237EBDEB-0C12-4ABF-BC40-3BEDCB54B9D8}" type="presParOf" srcId="{26C17062-31F8-4198-AED4-47A19AFEEA36}" destId="{0628AFF7-0CD3-4A9D-ABB4-398A51E2ED36}" srcOrd="2" destOrd="0" presId="urn:microsoft.com/office/officeart/2016/7/layout/LinearArrowProcessNumbered"/>
    <dgm:cxn modelId="{365B0057-0791-42C3-B7DB-AB30E78E43E2}" type="presParOf" srcId="{26C17062-31F8-4198-AED4-47A19AFEEA36}" destId="{73E67510-9E98-4475-913B-BFA639A05A9D}" srcOrd="3" destOrd="0" presId="urn:microsoft.com/office/officeart/2016/7/layout/LinearArrowProcessNumbered"/>
    <dgm:cxn modelId="{6E030A64-BB37-4FB3-A868-B0749960D449}" type="presParOf" srcId="{26C17062-31F8-4198-AED4-47A19AFEEA36}" destId="{00533903-4DC7-4A76-807C-EDC3292BB260}" srcOrd="4" destOrd="0" presId="urn:microsoft.com/office/officeart/2016/7/layout/LinearArrowProcessNumbered"/>
    <dgm:cxn modelId="{A736DFD2-57E6-48A0-9DD6-6723BADB4FFD}" type="presParOf" srcId="{51538450-AE06-46AA-9E46-31D2656D2AED}" destId="{B97A9EA9-40C8-4DD3-81A3-D4C7066A2178}" srcOrd="5" destOrd="0" presId="urn:microsoft.com/office/officeart/2016/7/layout/LinearArrowProcessNumbered"/>
    <dgm:cxn modelId="{33F5622E-346C-41DF-A991-2AB0B142B5D3}" type="presParOf" srcId="{B97A9EA9-40C8-4DD3-81A3-D4C7066A2178}" destId="{CD05FCD1-2E09-4306-B840-8EF8C3C0DCE9}" srcOrd="0" destOrd="0" presId="urn:microsoft.com/office/officeart/2016/7/layout/LinearArrowProcessNumbered"/>
    <dgm:cxn modelId="{85D423D7-7042-4ED2-84A5-73BDC676158F}" type="presParOf" srcId="{B97A9EA9-40C8-4DD3-81A3-D4C7066A2178}" destId="{B40E0572-3D14-403C-B4F2-A316D91C15D3}" srcOrd="1" destOrd="0" presId="urn:microsoft.com/office/officeart/2016/7/layout/LinearArrowProcessNumbered"/>
    <dgm:cxn modelId="{065D9145-C5DA-43A5-A2BB-4FCF00433433}" type="presParOf" srcId="{51538450-AE06-46AA-9E46-31D2656D2AED}" destId="{F5290956-DF4D-40A9-AFBC-2AA3E36DC738}" srcOrd="6" destOrd="0" presId="urn:microsoft.com/office/officeart/2016/7/layout/LinearArrowProcessNumbered"/>
    <dgm:cxn modelId="{1C535FAC-85E5-45B6-AC3B-25E4B5D19678}" type="presParOf" srcId="{51538450-AE06-46AA-9E46-31D2656D2AED}" destId="{F6EBE42F-8B6F-441A-BDEE-4D06E845F2DF}" srcOrd="7" destOrd="0" presId="urn:microsoft.com/office/officeart/2016/7/layout/LinearArrowProcessNumbered"/>
    <dgm:cxn modelId="{6299F4AC-74CB-429D-B090-A1BD441C0A55}" type="presParOf" srcId="{51538450-AE06-46AA-9E46-31D2656D2AED}" destId="{C9BAFB27-F754-45E0-9361-4636152CEE28}" srcOrd="8" destOrd="0" presId="urn:microsoft.com/office/officeart/2016/7/layout/LinearArrowProcessNumbered"/>
    <dgm:cxn modelId="{48D174D2-AC96-4AEC-9CA4-2C6C2537E239}" type="presParOf" srcId="{C9BAFB27-F754-45E0-9361-4636152CEE28}" destId="{C7173459-C8EE-453F-B229-EAAD58337820}" srcOrd="0" destOrd="0" presId="urn:microsoft.com/office/officeart/2016/7/layout/LinearArrowProcessNumbered"/>
    <dgm:cxn modelId="{05F94307-C412-4320-B938-4D24AC34F7CB}" type="presParOf" srcId="{C9BAFB27-F754-45E0-9361-4636152CEE28}" destId="{560C1F64-46C0-49CD-98FE-E05B62D4A3E9}" srcOrd="1" destOrd="0" presId="urn:microsoft.com/office/officeart/2016/7/layout/LinearArrowProcessNumbered"/>
    <dgm:cxn modelId="{1BA16005-3F9D-4B24-BCD7-C176CC86868A}" type="presParOf" srcId="{C9BAFB27-F754-45E0-9361-4636152CEE28}" destId="{8C51AE6B-3D2D-42A9-AF33-E2AE3E8D4282}" srcOrd="2" destOrd="0" presId="urn:microsoft.com/office/officeart/2016/7/layout/LinearArrowProcessNumbered"/>
    <dgm:cxn modelId="{E1DF29FB-C1CB-4669-B817-2D06923ACAC7}" type="presParOf" srcId="{C9BAFB27-F754-45E0-9361-4636152CEE28}" destId="{D3504DFC-C5D6-4912-9A8B-B726642600F9}" srcOrd="3" destOrd="0" presId="urn:microsoft.com/office/officeart/2016/7/layout/LinearArrowProcessNumbered"/>
    <dgm:cxn modelId="{523498DA-315D-4C92-9927-C8D8A309FD07}" type="presParOf" srcId="{C9BAFB27-F754-45E0-9361-4636152CEE28}" destId="{330FF770-D8AE-444F-87BC-FDC80C72BF74}" srcOrd="4" destOrd="0" presId="urn:microsoft.com/office/officeart/2016/7/layout/LinearArrowProcessNumbered"/>
    <dgm:cxn modelId="{5ED3F910-D248-40EA-ABBC-67D4161C7DD6}" type="presParOf" srcId="{51538450-AE06-46AA-9E46-31D2656D2AED}" destId="{3F44D1E8-3992-4048-B8F8-A7231D28FBA9}" srcOrd="9" destOrd="0" presId="urn:microsoft.com/office/officeart/2016/7/layout/LinearArrowProcessNumbered"/>
    <dgm:cxn modelId="{D88437F6-DC4D-4641-B48C-25E78AB6A8B1}" type="presParOf" srcId="{3F44D1E8-3992-4048-B8F8-A7231D28FBA9}" destId="{186F70DB-2819-4163-9DAA-5BAC17786B11}" srcOrd="0" destOrd="0" presId="urn:microsoft.com/office/officeart/2016/7/layout/LinearArrowProcessNumbered"/>
    <dgm:cxn modelId="{62BE7D49-17C1-4A57-90A2-8244A316D5CE}" type="presParOf" srcId="{3F44D1E8-3992-4048-B8F8-A7231D28FBA9}" destId="{A314B344-8FFE-4683-B716-84F9D4A84346}" srcOrd="1" destOrd="0" presId="urn:microsoft.com/office/officeart/2016/7/layout/LinearArrowProcessNumbered"/>
    <dgm:cxn modelId="{4DDABE2B-AAEA-4935-BC92-A350DA7512B4}" type="presParOf" srcId="{51538450-AE06-46AA-9E46-31D2656D2AED}" destId="{6EA90652-8AB6-4065-98FA-3824AA06085F}" srcOrd="10" destOrd="0" presId="urn:microsoft.com/office/officeart/2016/7/layout/LinearArrowProcessNumbered"/>
    <dgm:cxn modelId="{12F470C8-F10C-4FED-9BA4-33F21A48139D}" type="presParOf" srcId="{51538450-AE06-46AA-9E46-31D2656D2AED}" destId="{AB586F5B-3EAB-4FAE-B277-55EAFA31078E}" srcOrd="11" destOrd="0" presId="urn:microsoft.com/office/officeart/2016/7/layout/LinearArrowProcessNumbered"/>
    <dgm:cxn modelId="{07B253FF-71B5-47D2-9F28-B718CD5B1E21}" type="presParOf" srcId="{51538450-AE06-46AA-9E46-31D2656D2AED}" destId="{FCF196C6-EEE8-4BDA-9929-4A8EEDECA490}" srcOrd="12" destOrd="0" presId="urn:microsoft.com/office/officeart/2016/7/layout/LinearArrowProcessNumbered"/>
    <dgm:cxn modelId="{EC108B31-81BD-4C1A-B238-8AAF0AAAD853}" type="presParOf" srcId="{FCF196C6-EEE8-4BDA-9929-4A8EEDECA490}" destId="{AB01EB98-0CE7-4F94-9F60-10CE359DC9DD}" srcOrd="0" destOrd="0" presId="urn:microsoft.com/office/officeart/2016/7/layout/LinearArrowProcessNumbered"/>
    <dgm:cxn modelId="{862AFDC5-774D-40E6-92C1-DD26FA5E5CB7}" type="presParOf" srcId="{FCF196C6-EEE8-4BDA-9929-4A8EEDECA490}" destId="{9A06D3BB-7FF9-4031-AF7D-31EBE814854B}" srcOrd="1" destOrd="0" presId="urn:microsoft.com/office/officeart/2016/7/layout/LinearArrowProcessNumbered"/>
    <dgm:cxn modelId="{B5FA4E5D-39C9-4381-83F6-4A68C0229FA5}" type="presParOf" srcId="{FCF196C6-EEE8-4BDA-9929-4A8EEDECA490}" destId="{D87999D0-45FF-45B9-B3B2-AA1E6C9FB33F}" srcOrd="2" destOrd="0" presId="urn:microsoft.com/office/officeart/2016/7/layout/LinearArrowProcessNumbered"/>
    <dgm:cxn modelId="{958F5395-DA57-4B09-B6C8-C1F22632D883}" type="presParOf" srcId="{FCF196C6-EEE8-4BDA-9929-4A8EEDECA490}" destId="{5F0A6C28-B203-4B46-A16A-FF4FA266D658}" srcOrd="3" destOrd="0" presId="urn:microsoft.com/office/officeart/2016/7/layout/LinearArrowProcessNumbered"/>
    <dgm:cxn modelId="{C5C2412A-8CC9-4B0D-BEC9-FF684BB9D8A2}" type="presParOf" srcId="{FCF196C6-EEE8-4BDA-9929-4A8EEDECA490}" destId="{635D658A-B50F-41B2-95EF-4BF2F4832297}" srcOrd="4" destOrd="0" presId="urn:microsoft.com/office/officeart/2016/7/layout/LinearArrowProcessNumbered"/>
    <dgm:cxn modelId="{8879F8A7-8DEC-47ED-A5D5-A34C2318B479}" type="presParOf" srcId="{51538450-AE06-46AA-9E46-31D2656D2AED}" destId="{74208C36-B53A-4F91-A5B8-FC35F8886C11}" srcOrd="13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4EC49-2DF0-43C0-98A7-927594B44FCD}">
      <dsp:nvSpPr>
        <dsp:cNvPr id="0" name=""/>
        <dsp:cNvSpPr/>
      </dsp:nvSpPr>
      <dsp:spPr>
        <a:xfrm>
          <a:off x="3216" y="0"/>
          <a:ext cx="4945806" cy="32702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536" tIns="0" rIns="488536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Page boosting allows us to quickly boost posts and make rudimentary targeting but targeting options are limited</a:t>
          </a:r>
        </a:p>
      </dsp:txBody>
      <dsp:txXfrm>
        <a:off x="3216" y="1308105"/>
        <a:ext cx="4945806" cy="1962158"/>
      </dsp:txXfrm>
    </dsp:sp>
    <dsp:sp modelId="{63CCF13E-3F60-4BD1-ABC9-12CA1B0B88F4}">
      <dsp:nvSpPr>
        <dsp:cNvPr id="0" name=""/>
        <dsp:cNvSpPr/>
      </dsp:nvSpPr>
      <dsp:spPr>
        <a:xfrm>
          <a:off x="3216" y="0"/>
          <a:ext cx="4945806" cy="1308105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536" tIns="165100" rIns="488536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3216" y="0"/>
        <a:ext cx="4945806" cy="1308105"/>
      </dsp:txXfrm>
    </dsp:sp>
    <dsp:sp modelId="{6E4C9EA6-4AAB-4883-9876-43798D969FFF}">
      <dsp:nvSpPr>
        <dsp:cNvPr id="0" name=""/>
        <dsp:cNvSpPr/>
      </dsp:nvSpPr>
      <dsp:spPr>
        <a:xfrm>
          <a:off x="5344687" y="0"/>
          <a:ext cx="4945806" cy="32702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536" tIns="0" rIns="488536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Difficult to make targeting changes when promotions are running</a:t>
          </a:r>
        </a:p>
      </dsp:txBody>
      <dsp:txXfrm>
        <a:off x="5344687" y="1308105"/>
        <a:ext cx="4945806" cy="1962158"/>
      </dsp:txXfrm>
    </dsp:sp>
    <dsp:sp modelId="{318C0116-2B7C-47C6-96D5-B73E79121E4D}">
      <dsp:nvSpPr>
        <dsp:cNvPr id="0" name=""/>
        <dsp:cNvSpPr/>
      </dsp:nvSpPr>
      <dsp:spPr>
        <a:xfrm>
          <a:off x="5344687" y="0"/>
          <a:ext cx="4945806" cy="1308105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536" tIns="165100" rIns="488536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5344687" y="0"/>
        <a:ext cx="4945806" cy="1308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BC5EA-8FB1-49A1-B998-A60D6807E8AD}">
      <dsp:nvSpPr>
        <dsp:cNvPr id="0" name=""/>
        <dsp:cNvSpPr/>
      </dsp:nvSpPr>
      <dsp:spPr>
        <a:xfrm>
          <a:off x="0" y="1137843"/>
          <a:ext cx="2135066" cy="29890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58" tIns="330200" rIns="166458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4</a:t>
          </a:r>
          <a:r>
            <a:rPr lang="en-US" sz="1500" kern="1200" baseline="30000" dirty="0"/>
            <a:t>th</a:t>
          </a:r>
          <a:r>
            <a:rPr lang="en-US" sz="1500" kern="1200" dirty="0"/>
            <a:t> promotion ($200 budget) was created using Facebook ad manager</a:t>
          </a:r>
        </a:p>
      </dsp:txBody>
      <dsp:txXfrm>
        <a:off x="0" y="2273698"/>
        <a:ext cx="2135066" cy="1793455"/>
      </dsp:txXfrm>
    </dsp:sp>
    <dsp:sp modelId="{DF75FE96-E798-4273-9229-7E201EA5C313}">
      <dsp:nvSpPr>
        <dsp:cNvPr id="0" name=""/>
        <dsp:cNvSpPr/>
      </dsp:nvSpPr>
      <dsp:spPr>
        <a:xfrm>
          <a:off x="619169" y="1436752"/>
          <a:ext cx="896727" cy="8967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912" tIns="12700" rIns="69912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750492" y="1568075"/>
        <a:ext cx="634081" cy="634081"/>
      </dsp:txXfrm>
    </dsp:sp>
    <dsp:sp modelId="{E7A45EAB-45C7-49C6-A512-A5796E6D5E73}">
      <dsp:nvSpPr>
        <dsp:cNvPr id="0" name=""/>
        <dsp:cNvSpPr/>
      </dsp:nvSpPr>
      <dsp:spPr>
        <a:xfrm>
          <a:off x="0" y="4126863"/>
          <a:ext cx="2135066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21EDD-7D35-4B27-AF8C-3EF0C1AA0354}">
      <dsp:nvSpPr>
        <dsp:cNvPr id="0" name=""/>
        <dsp:cNvSpPr/>
      </dsp:nvSpPr>
      <dsp:spPr>
        <a:xfrm>
          <a:off x="2348572" y="1137843"/>
          <a:ext cx="2135066" cy="29890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58" tIns="330200" rIns="166458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Ad manager gives advertisers more control with how to target and where to show ads</a:t>
          </a:r>
        </a:p>
      </dsp:txBody>
      <dsp:txXfrm>
        <a:off x="2348572" y="2273698"/>
        <a:ext cx="2135066" cy="1793455"/>
      </dsp:txXfrm>
    </dsp:sp>
    <dsp:sp modelId="{6C13C38F-0AB6-4684-81C6-29CE5C46344A}">
      <dsp:nvSpPr>
        <dsp:cNvPr id="0" name=""/>
        <dsp:cNvSpPr/>
      </dsp:nvSpPr>
      <dsp:spPr>
        <a:xfrm>
          <a:off x="2967742" y="1436752"/>
          <a:ext cx="896727" cy="8967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912" tIns="12700" rIns="69912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3099065" y="1568075"/>
        <a:ext cx="634081" cy="634081"/>
      </dsp:txXfrm>
    </dsp:sp>
    <dsp:sp modelId="{DA456D49-CDD1-4E86-A665-55F5D69A27DF}">
      <dsp:nvSpPr>
        <dsp:cNvPr id="0" name=""/>
        <dsp:cNvSpPr/>
      </dsp:nvSpPr>
      <dsp:spPr>
        <a:xfrm>
          <a:off x="2348572" y="4126863"/>
          <a:ext cx="2135066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D90BE-5C7F-43A5-BFC5-E1F0DD1EF932}">
      <dsp:nvSpPr>
        <dsp:cNvPr id="0" name=""/>
        <dsp:cNvSpPr/>
      </dsp:nvSpPr>
      <dsp:spPr>
        <a:xfrm>
          <a:off x="4697145" y="1137843"/>
          <a:ext cx="2135066" cy="2989092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58" tIns="330200" rIns="166458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Running campaigns be updated quickly in response to real time reports</a:t>
          </a:r>
        </a:p>
      </dsp:txBody>
      <dsp:txXfrm>
        <a:off x="4697145" y="2273698"/>
        <a:ext cx="2135066" cy="1793455"/>
      </dsp:txXfrm>
    </dsp:sp>
    <dsp:sp modelId="{BBE9AAD5-6B90-4C46-AF24-B53135698A6B}">
      <dsp:nvSpPr>
        <dsp:cNvPr id="0" name=""/>
        <dsp:cNvSpPr/>
      </dsp:nvSpPr>
      <dsp:spPr>
        <a:xfrm>
          <a:off x="5316314" y="1436752"/>
          <a:ext cx="896727" cy="8967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912" tIns="12700" rIns="69912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5447637" y="1568075"/>
        <a:ext cx="634081" cy="634081"/>
      </dsp:txXfrm>
    </dsp:sp>
    <dsp:sp modelId="{0B07485D-D0A3-4D7B-98FF-769C09E7B630}">
      <dsp:nvSpPr>
        <dsp:cNvPr id="0" name=""/>
        <dsp:cNvSpPr/>
      </dsp:nvSpPr>
      <dsp:spPr>
        <a:xfrm>
          <a:off x="4697145" y="4126863"/>
          <a:ext cx="2135066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E4F7C-9862-4A39-9FC0-A6515660BA3E}">
      <dsp:nvSpPr>
        <dsp:cNvPr id="0" name=""/>
        <dsp:cNvSpPr/>
      </dsp:nvSpPr>
      <dsp:spPr>
        <a:xfrm>
          <a:off x="1047067" y="913449"/>
          <a:ext cx="1044434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5DBB2-3653-4594-8FDE-EA8339059342}">
      <dsp:nvSpPr>
        <dsp:cNvPr id="0" name=""/>
        <dsp:cNvSpPr/>
      </dsp:nvSpPr>
      <dsp:spPr>
        <a:xfrm>
          <a:off x="650182" y="516600"/>
          <a:ext cx="793770" cy="793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3" tIns="30803" rIns="30803" bIns="3080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1</a:t>
          </a:r>
        </a:p>
      </dsp:txBody>
      <dsp:txXfrm>
        <a:off x="766427" y="632845"/>
        <a:ext cx="561280" cy="561280"/>
      </dsp:txXfrm>
    </dsp:sp>
    <dsp:sp modelId="{8CEC0DCA-532F-46E9-A431-096820D90B84}">
      <dsp:nvSpPr>
        <dsp:cNvPr id="0" name=""/>
        <dsp:cNvSpPr/>
      </dsp:nvSpPr>
      <dsp:spPr>
        <a:xfrm>
          <a:off x="2633" y="1475970"/>
          <a:ext cx="2088869" cy="17012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72" tIns="165100" rIns="164772" bIns="1651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Promoting the video content </a:t>
          </a:r>
        </a:p>
      </dsp:txBody>
      <dsp:txXfrm>
        <a:off x="2633" y="1816210"/>
        <a:ext cx="2088869" cy="1360960"/>
      </dsp:txXfrm>
    </dsp:sp>
    <dsp:sp modelId="{28B150B9-D716-4384-9189-845E3C6F6482}">
      <dsp:nvSpPr>
        <dsp:cNvPr id="0" name=""/>
        <dsp:cNvSpPr/>
      </dsp:nvSpPr>
      <dsp:spPr>
        <a:xfrm>
          <a:off x="2134533" y="829930"/>
          <a:ext cx="101936" cy="167109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BED048-7941-46BD-B035-CA2F114B745E}">
      <dsp:nvSpPr>
        <dsp:cNvPr id="0" name=""/>
        <dsp:cNvSpPr/>
      </dsp:nvSpPr>
      <dsp:spPr>
        <a:xfrm>
          <a:off x="2300389" y="913449"/>
          <a:ext cx="2088869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8AFF7-0CD3-4A9D-ABB4-398A51E2ED36}">
      <dsp:nvSpPr>
        <dsp:cNvPr id="0" name=""/>
        <dsp:cNvSpPr/>
      </dsp:nvSpPr>
      <dsp:spPr>
        <a:xfrm>
          <a:off x="2947938" y="516600"/>
          <a:ext cx="793770" cy="793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3" tIns="30803" rIns="30803" bIns="3080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2</a:t>
          </a:r>
        </a:p>
      </dsp:txBody>
      <dsp:txXfrm>
        <a:off x="3064183" y="632845"/>
        <a:ext cx="561280" cy="561280"/>
      </dsp:txXfrm>
    </dsp:sp>
    <dsp:sp modelId="{00533903-4DC7-4A76-807C-EDC3292BB260}">
      <dsp:nvSpPr>
        <dsp:cNvPr id="0" name=""/>
        <dsp:cNvSpPr/>
      </dsp:nvSpPr>
      <dsp:spPr>
        <a:xfrm>
          <a:off x="2300389" y="1475970"/>
          <a:ext cx="2088869" cy="17012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72" tIns="165100" rIns="164772" bIns="1651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Goal is to promote the post to an audience in the West Coast of the United States</a:t>
          </a:r>
        </a:p>
      </dsp:txBody>
      <dsp:txXfrm>
        <a:off x="2300389" y="1816210"/>
        <a:ext cx="2088869" cy="1360960"/>
      </dsp:txXfrm>
    </dsp:sp>
    <dsp:sp modelId="{B40E0572-3D14-403C-B4F2-A316D91C15D3}">
      <dsp:nvSpPr>
        <dsp:cNvPr id="0" name=""/>
        <dsp:cNvSpPr/>
      </dsp:nvSpPr>
      <dsp:spPr>
        <a:xfrm>
          <a:off x="4432289" y="829930"/>
          <a:ext cx="101936" cy="167109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0C1F64-46C0-49CD-98FE-E05B62D4A3E9}">
      <dsp:nvSpPr>
        <dsp:cNvPr id="0" name=""/>
        <dsp:cNvSpPr/>
      </dsp:nvSpPr>
      <dsp:spPr>
        <a:xfrm>
          <a:off x="4598145" y="913449"/>
          <a:ext cx="2088869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51AE6B-3D2D-42A9-AF33-E2AE3E8D4282}">
      <dsp:nvSpPr>
        <dsp:cNvPr id="0" name=""/>
        <dsp:cNvSpPr/>
      </dsp:nvSpPr>
      <dsp:spPr>
        <a:xfrm>
          <a:off x="5245694" y="516600"/>
          <a:ext cx="793770" cy="793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3" tIns="30803" rIns="30803" bIns="3080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3</a:t>
          </a:r>
        </a:p>
      </dsp:txBody>
      <dsp:txXfrm>
        <a:off x="5361939" y="632845"/>
        <a:ext cx="561280" cy="561280"/>
      </dsp:txXfrm>
    </dsp:sp>
    <dsp:sp modelId="{330FF770-D8AE-444F-87BC-FDC80C72BF74}">
      <dsp:nvSpPr>
        <dsp:cNvPr id="0" name=""/>
        <dsp:cNvSpPr/>
      </dsp:nvSpPr>
      <dsp:spPr>
        <a:xfrm>
          <a:off x="4598145" y="1475970"/>
          <a:ext cx="2088869" cy="17012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72" tIns="165100" rIns="164772" bIns="1651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Created custom audience which can be reused for similar campaigns in the future</a:t>
          </a:r>
        </a:p>
      </dsp:txBody>
      <dsp:txXfrm>
        <a:off x="4598145" y="1816210"/>
        <a:ext cx="2088869" cy="1360960"/>
      </dsp:txXfrm>
    </dsp:sp>
    <dsp:sp modelId="{A314B344-8FFE-4683-B716-84F9D4A84346}">
      <dsp:nvSpPr>
        <dsp:cNvPr id="0" name=""/>
        <dsp:cNvSpPr/>
      </dsp:nvSpPr>
      <dsp:spPr>
        <a:xfrm>
          <a:off x="6730045" y="829930"/>
          <a:ext cx="101936" cy="167109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6D3BB-7FF9-4031-AF7D-31EBE814854B}">
      <dsp:nvSpPr>
        <dsp:cNvPr id="0" name=""/>
        <dsp:cNvSpPr/>
      </dsp:nvSpPr>
      <dsp:spPr>
        <a:xfrm>
          <a:off x="6895901" y="913449"/>
          <a:ext cx="1044434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7999D0-45FF-45B9-B3B2-AA1E6C9FB33F}">
      <dsp:nvSpPr>
        <dsp:cNvPr id="0" name=""/>
        <dsp:cNvSpPr/>
      </dsp:nvSpPr>
      <dsp:spPr>
        <a:xfrm>
          <a:off x="7543451" y="516600"/>
          <a:ext cx="793770" cy="793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3" tIns="30803" rIns="30803" bIns="3080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4</a:t>
          </a:r>
        </a:p>
      </dsp:txBody>
      <dsp:txXfrm>
        <a:off x="7659696" y="632845"/>
        <a:ext cx="561280" cy="561280"/>
      </dsp:txXfrm>
    </dsp:sp>
    <dsp:sp modelId="{635D658A-B50F-41B2-95EF-4BF2F4832297}">
      <dsp:nvSpPr>
        <dsp:cNvPr id="0" name=""/>
        <dsp:cNvSpPr/>
      </dsp:nvSpPr>
      <dsp:spPr>
        <a:xfrm>
          <a:off x="6895901" y="1475970"/>
          <a:ext cx="2088869" cy="17012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72" tIns="165100" rIns="164772" bIns="1651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Allows advertiser to specify platforms and devices to use for displaying ads</a:t>
          </a:r>
        </a:p>
      </dsp:txBody>
      <dsp:txXfrm>
        <a:off x="6895901" y="1816210"/>
        <a:ext cx="2088869" cy="1360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rootComposite">
    <dgm:alg type="composite"/>
    <dgm:constrLst/>
    <dgm:layoutNode name="Name0">
      <dgm:varLst>
        <dgm:animLvl val="lvl"/>
        <dgm:resizeHandles val="exact"/>
      </dgm:varLst>
      <dgm:alg type="lin">
        <dgm:param type="linDir" val="fromL"/>
        <dgm:param type="nodeVertAlign" val="t"/>
      </dgm:alg>
      <dgm:shape xmlns:r="http://schemas.openxmlformats.org/officeDocument/2006/relationships" r:blip="">
        <dgm:adjLst/>
      </dgm:shape>
      <dgm:presOf/>
      <dgm:constrLst>
        <dgm:constr type="h" for="ch" forName="compositeNode" refType="h" fact="1.4"/>
        <dgm:constr type="w" for="ch" forName="compositeNode" refType="w"/>
        <dgm:constr type="h" for="des" forName="dummyNode" refType="h" refFor="ch" refForName="compositeNode" fact="0.25"/>
        <dgm:constr type="w" for="ch" forName="sibTransComposite" refType="w" refFor="ch" refForName="compositeNode" fact="0.1"/>
        <dgm:constr type="h" for="ch" forName="sibTransComposite" refType="h" refFor="ch" refForName="compositeNode" op="equ"/>
        <dgm:constr type="w" for="ch" forName="nodeSpacer"/>
        <dgm:constr type="primFontSz" for="des" forName="sibTransNodeCircle" op="equ"/>
        <dgm:constr type="primFontSz" for="des" forName="nodeText" op="equ"/>
        <dgm:constr type="h" for="des" forName="sibTransNodeCircle" op="equ"/>
        <dgm:constr type="w" for="des" forName="sibTransNodeCircle" op="equ"/>
        <dgm:constr type="h" for="des" forName="nodeText" op="equ"/>
      </dgm:constrLst>
      <dgm:ruleLst/>
      <dgm:forEach name="Name4" axis="ch" ptType="node">
        <dgm:layoutNode name="compositeNode">
          <dgm:varLst>
            <dgm:bulletEnabled val="1"/>
          </dgm:varLst>
          <dgm:alg type="composite"/>
          <dgm:shape xmlns:r="http://schemas.openxmlformats.org/officeDocument/2006/relationships" r:blip="">
            <dgm:adjLst/>
          </dgm:shape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w" for="ch" forName="bgRect" refType="w"/>
                    <dgm:constr type="h" for="ch" forName="bgRect" refType="h"/>
                    <dgm:constr type="t" for="ch" forName="bgRect"/>
                    <dgm:constr type="l" for="ch" forName="bgRect"/>
                    <dgm:constr type="r" for="ch" forName="bgRect"/>
                    <dgm:constr type="h" for="ch" forName="lineNode" refType="h" refFor="ch" refForName="bgRect" fact="0"/>
                    <dgm:constr type="w" for="ch" forName="lineNode" refType="w" refFor="ch" refForName="bgRect" fact="0"/>
                    <dgm:constr type="l" for="ch" forName="lineNode" refType="w" refFor="ch" refForName="bgRect" fact="0"/>
                    <dgm:constr type="ctrY" for="ch" forName="lineNode" refType="ctrY" refFor="ch" refForName="sibTransNodeCircle"/>
                    <dgm:constr type="h" for="ch" forName="sibTransNodeCircle" refType="w" refFor="ch" refForName="bgRect" fact="0.15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  <dgm:constr type="r" for="ch" forName="nodeText" refType="r" refFor="ch" refForName="bgRect"/>
                    <dgm:constr type="h" for="ch" forName="nodeText" refType="h" refFor="ch" refForName="bgRect" fact="0.65"/>
                    <dgm:constr type="t" for="ch" forName="nodeText" refType="b" refFor="ch" refForName="spacerBetweenCircleAndCallout"/>
                    <dgm:constr type="l" for="ch" forName="nodeText" refType="l" refFor="ch" refForName="bgRect"/>
                  </dgm:constrLst>
                </dgm:if>
                <dgm:if name="ifOnlyTwoNode" axis="followSib" ptType="node" func="cnt" op="equ" val="1">
                  <dgm:constrLst>
                    <dgm:constr type="w" for="ch" forName="bgRect" refType="w"/>
                    <dgm:constr type="h" for="ch" forName="bgRect" refType="h"/>
                    <dgm:constr type="t" for="ch" forName="bgRect"/>
                    <dgm:constr type="l" for="ch" forName="bgRect"/>
                    <dgm:constr type="r" for="ch" forName="bgRect"/>
                    <dgm:constr type="h" for="ch" forName="lineNode" val="0.002"/>
                    <dgm:constr type="w" for="ch" forName="lineNode" refType="w" refFor="ch" refForName="bgRect" fact="0.5"/>
                    <dgm:constr type="l" for="ch" forName="lineNode" refType="w" refFor="ch" refForName="bgRect" fact="0.5"/>
                    <dgm:constr type="ctrY" for="ch" forName="lineNode" refType="ctrY" refFor="ch" refForName="sibTransNodeCircle"/>
                    <dgm:constr type="h" for="ch" forName="sibTransNodeCircle" refType="w" refFor="ch" refForName="bgRect" fact="0.3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  <dgm:constr type="r" for="ch" forName="nodeText" refType="r" refFor="ch" refForName="bgRect"/>
                    <dgm:constr type="h" for="ch" forName="nodeText" refType="h" refFor="ch" refForName="bgRect" fact="0.65"/>
                    <dgm:constr type="t" for="ch" forName="nodeText" refType="b" refFor="ch" refForName="spacerBetweenCircleAndCallout"/>
                    <dgm:constr type="l" for="ch" forName="nodeText" refType="l" refFor="ch" refForName="bgRect"/>
                  </dgm:constrLst>
                </dgm:if>
                <dgm:else name="ifMoreThanOneNode">
                  <dgm:constrLst>
                    <dgm:constr type="w" for="ch" forName="bgRect" refType="w"/>
                    <dgm:constr type="h" for="ch" forName="bgRect" refType="h"/>
                    <dgm:constr type="t" for="ch" forName="bgRect"/>
                    <dgm:constr type="l" for="ch" forName="bgRect"/>
                    <dgm:constr type="r" for="ch" forName="bgRect"/>
                    <dgm:constr type="h" for="ch" forName="lineNode" val="0.002"/>
                    <dgm:constr type="w" for="ch" forName="lineNode" refType="w" refFor="ch" refForName="bgRect" fact="0.5"/>
                    <dgm:constr type="l" for="ch" forName="lineNode" refType="w" refFor="ch" refForName="bgRect" fact="0.5"/>
                    <dgm:constr type="ctrY" for="ch" forName="lineNode" refType="ctrY" refFor="ch" refForName="sibTransNodeCircle"/>
                    <dgm:constr type="h" for="ch" forName="sibTransNodeCircle" refType="w" refFor="ch" refForName="bgRect" fact="0.38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  <dgm:constr type="r" for="ch" forName="nodeText" refType="r" refFor="ch" refForName="bgRect"/>
                    <dgm:constr type="h" for="ch" forName="nodeText" refType="h" refFor="ch" refForName="bgRect" fact="0.65"/>
                    <dgm:constr type="t" for="ch" forName="nodeText" refType="b" refFor="ch" refForName="spacerBetweenCircleAndCallout"/>
                    <dgm:constr type="l" for="ch" forName="nodeText" refType="l" refFor="ch" refForName="bgRect"/>
                  </dgm:constrLst>
                </dgm:else>
              </dgm:choose>
            </dgm:if>
            <dgm:if name="ifLastNode" axis="self" ptType="node" func="revPos" op="equ" val="1">
              <dgm:choose name="ifOnly2Nodes">
                <dgm:if name="if2ndIsLastNode" axis="precedSib" ptType="node" func="cnt" op="equ" val="1">
                  <dgm:constrLst>
                    <dgm:constr type="w" for="ch" forName="bgRect" refType="w"/>
                    <dgm:constr type="h" for="ch" forName="bgRect" refType="h"/>
                    <dgm:constr type="t" for="ch" forName="bgRect"/>
                    <dgm:constr type="l" for="ch" forName="bgRect"/>
                    <dgm:constr type="r" for="ch" forName="bgRect"/>
                    <dgm:constr type="h" for="ch" forName="lineNode" val="0.002"/>
                    <dgm:constr type="w" for="ch" forName="lineNode" refType="w" refFor="ch" refForName="bgRect" fact="0.5"/>
                    <dgm:constr type="ctrY" for="ch" forName="lineNode" refType="ctrY" refFor="ch" refForName="sibTransNodeCircle"/>
                    <dgm:constr type="h" for="ch" forName="sibTransNodeCircle" refType="w" refFor="ch" refForName="bgRect" fact="0.3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  <dgm:constr type="r" for="ch" forName="nodeText" refType="r" refFor="ch" refForName="bgRect"/>
                    <dgm:constr type="h" for="ch" forName="nodeText" refType="h" refFor="ch" refForName="bgRect" fact="0.65"/>
                    <dgm:constr type="t" for="ch" forName="nodeText" refType="b" refFor="ch" refForName="spacerBetweenCircleAndCallout"/>
                    <dgm:constr type="l" for="ch" forName="nodeText" refType="l" refFor="ch" refForName="bgRect"/>
                  </dgm:constrLst>
                </dgm:if>
                <dgm:else name="if2ndNodeIsNotLastNode">
                  <dgm:constrLst>
                    <dgm:constr type="w" for="ch" forName="bgRect" refType="w"/>
                    <dgm:constr type="h" for="ch" forName="bgRect" refType="h"/>
                    <dgm:constr type="t" for="ch" forName="bgRect"/>
                    <dgm:constr type="l" for="ch" forName="bgRect"/>
                    <dgm:constr type="r" for="ch" forName="bgRect"/>
                    <dgm:constr type="h" for="ch" forName="lineNode" val="0.002"/>
                    <dgm:constr type="w" for="ch" forName="lineNode" refType="w" refFor="ch" refForName="bgRect" fact="0.5"/>
                    <dgm:constr type="ctrY" for="ch" forName="lineNode" refType="ctrY" refFor="ch" refForName="sibTransNodeCircle"/>
                    <dgm:constr type="h" for="ch" forName="sibTransNodeCircle" refType="w" refFor="ch" refForName="bgRect" fact="0.38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  <dgm:constr type="r" for="ch" forName="nodeText" refType="r" refFor="ch" refForName="bgRect"/>
                    <dgm:constr type="h" for="ch" forName="nodeText" refType="h" refFor="ch" refForName="bgRect" fact="0.65"/>
                    <dgm:constr type="t" for="ch" forName="nodeText" refType="b" refFor="ch" refForName="spacerBetweenCircleAndCallout"/>
                    <dgm:constr type="l" for="ch" forName="nodeText" refType="l" refFor="ch" refForName="bgRect"/>
                  </dgm:constrLst>
                </dgm:else>
              </dgm:choose>
            </dgm:if>
            <dgm:else name="allOtherNodes">
              <dgm:constrLst>
                <dgm:constr type="w" for="ch" forName="bgRect" refType="w"/>
                <dgm:constr type="h" for="ch" forName="bgRect" refType="h"/>
                <dgm:constr type="t" for="ch" forName="bgRect"/>
                <dgm:constr type="l" for="ch" forName="bgRect"/>
                <dgm:constr type="r" for="ch" forName="bgRect"/>
                <dgm:constr type="h" for="ch" forName="lineNode" val="0.002"/>
                <dgm:constr type="w" for="ch" forName="lineNode" refType="w" refFor="ch" refForName="bgRect"/>
                <dgm:constr type="ctrY" for="ch" forName="lineNode" refType="ctrY" refFor="ch" refForName="sibTransNodeCircle"/>
                <dgm:constr type="h" for="ch" forName="sibTransNodeCircle" refType="w" refFor="ch" refForName="bgRect" fact="0.38"/>
                <dgm:constr type="w" for="ch" forName="sibTransNodeCircle" refType="h" refFor="ch" refForName="sibTransNodeCircle"/>
                <dgm:constr type="ctrX" for="ch" forName="sibTransNodeCircle" refType="w" fact="0.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  <dgm:constr type="r" for="ch" forName="nodeText" refType="r" refFor="ch" refForName="bgRect"/>
                <dgm:constr type="h" for="ch" forName="nodeText" refType="h" refFor="ch" refForName="bgRect" fact="0.65"/>
                <dgm:constr type="t" for="ch" forName="nodeText" refType="b" refFor="ch" refForName="spacerBetweenCircleAndCallout"/>
                <dgm:constr type="l" for="ch" forName="nodeText" refType="l" refFor="ch" refForName="bgRect"/>
              </dgm:constrLst>
            </dgm:else>
          </dgm:choose>
          <dgm:ruleLst/>
          <dgm:layoutNode name="bgRect" styleLbl="node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lte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layoutNode name="nodeText" styleLbl="alignAccFollowNode1">
            <dgm:varLst>
              <dgm:bulletEnabled val="1"/>
            </dgm:varLst>
            <dgm:alg type="tx">
              <dgm:param type="parTxLTRAlign" val="l"/>
              <dgm:param type="parTxRTLAlign" val="r"/>
              <dgm:param type="txAnchorVert" val="t"/>
            </dgm:alg>
            <dgm:shape xmlns:r="http://schemas.openxmlformats.org/officeDocument/2006/relationships" type="upArrowCallout" r:blip="" zOrderOff="-1">
              <dgm:adjLst>
                <dgm:adj idx="1" val="0.5"/>
                <dgm:adj idx="2" val="0.2"/>
                <dgm:adj idx="3" val="0.2"/>
                <dgm:adj idx="4" val="1"/>
              </dgm:adjLst>
            </dgm:shape>
            <dgm:presOf axis="desOrSelf" ptType="node"/>
            <dgm:constrLst>
              <dgm:constr type="primFontSz" val="26"/>
              <dgm:constr type="tMarg" val="13"/>
              <dgm:constr type="lMarg" refType="w" fact="0.2236"/>
              <dgm:constr type="rMarg" refType="w" fact="0.2236"/>
              <dgm:constr type="bMarg" val="13"/>
            </dgm:constrLst>
            <dgm:ruleLst>
              <dgm:rule type="primFontSz" val="11" fact="NaN" max="NaN"/>
              <dgm:rule type="h" val="NaN" fact="1.5" max="NaN"/>
              <dgm:rule type="h" val="INF" fact="NaN" max="NaN"/>
            </dgm:ruleLst>
          </dgm:layoutNode>
        </dgm:layoutNode>
        <dgm:forEach name="Name14" axis="followSib" ptType="sibTrans" cnt="1">
          <dgm:layoutNode name="sibTransComposite">
            <dgm:alg type="composite"/>
            <dgm:shape xmlns:r="http://schemas.openxmlformats.org/officeDocument/2006/relationships" r:blip="">
              <dgm:adjLst/>
            </dgm:shape>
            <dgm:constrLst>
              <dgm:constr type="h" for="ch" forName="chevronShapeSpacer" refType="h" fact="0.08"/>
              <dgm:constr type="w" for="ch" forName="chevronShapeSpacer" refType="w"/>
              <dgm:constr type="ctrX" for="ch" forName="realChevronShape" refType="w" fact="0.45"/>
              <dgm:constr type="ctrY" for="ch" forName="realChevronShape" refType="h" fact="0.25"/>
              <dgm:constr type="h" for="ch" forName="realChevronShape" refType="w" refFor="ch" refForName="chevronShapeSpacer" fact="0.8"/>
              <dgm:constr type="w" for="ch" forName="realChevronShape" refType="h" refFor="ch" refForName="realChevronShape" fact="0.61"/>
            </dgm:constrLst>
            <dgm:layoutNode name="chevronShapeSpacer" styleLbl="bgAccFollowNode1">
              <dgm:alg type="sp"/>
              <dgm:shape xmlns:r="http://schemas.openxmlformats.org/officeDocument/2006/relationships" r:blip="">
                <dgm:adjLst/>
              </dgm:shape>
              <dgm:ruleLst/>
            </dgm:layoutNode>
            <dgm:layoutNode name="realChevronShape" styleLbl="alignAccFollowNode1">
              <dgm:alg type="sp"/>
              <dgm:shape xmlns:r="http://schemas.openxmlformats.org/officeDocument/2006/relationships" type="chevron" r:blip="">
                <dgm:adjLst>
                  <dgm:adj idx="1" val="0.9"/>
                </dgm:adjLst>
              </dgm:shape>
              <dgm:presOf/>
              <dgm:ruleLst/>
            </dgm:layoutNode>
          </dgm:layoutNode>
          <dgm:layoutNode name="sibTransSpac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layoutNode name="nodeSpacer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</dgm:forEach>
    </dgm:layoutNode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Luxury Big Island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Facebook Ad Summary - 2017</a:t>
            </a:r>
          </a:p>
        </p:txBody>
      </p:sp>
    </p:spTree>
    <p:extLst>
      <p:ext uri="{BB962C8B-B14F-4D97-AF65-F5344CB8AC3E}">
        <p14:creationId xmlns:p14="http://schemas.microsoft.com/office/powerpoint/2010/main" val="230674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9774" y="645106"/>
            <a:ext cx="5155910" cy="52477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en-US" sz="3200"/>
              <a:t>Device and Platform Targetting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Targeting Facebook only. No Instagram and no ads on the audience network. </a:t>
            </a:r>
          </a:p>
          <a:p>
            <a:r>
              <a:rPr lang="en-US" sz="1600" dirty="0">
                <a:solidFill>
                  <a:srgbClr val="000000"/>
                </a:solidFill>
              </a:rPr>
              <a:t>Initially launched targeting all mobile devices. Changes were made to target only iOS devices in the latter half of the promotion. </a:t>
            </a: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917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Freeform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Demographics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EFFFF"/>
                </a:solidFill>
              </a:rPr>
              <a:t>Ad showed on more even demographic. Audience no longer skewed towards a specific gender.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58" y="3426232"/>
            <a:ext cx="7733329" cy="146961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3424" y="2666999"/>
            <a:ext cx="371475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40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3" y="2661457"/>
            <a:ext cx="11369072" cy="26433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11082701" cy="1259894"/>
          </a:xfrm>
        </p:spPr>
        <p:txBody>
          <a:bodyPr>
            <a:normAutofit/>
          </a:bodyPr>
          <a:lstStyle/>
          <a:p>
            <a:r>
              <a:rPr lang="en-US" dirty="0"/>
              <a:t>Performance by Device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24" y="1595888"/>
            <a:ext cx="11369071" cy="1578634"/>
          </a:xfrm>
        </p:spPr>
        <p:txBody>
          <a:bodyPr>
            <a:normAutofit/>
          </a:bodyPr>
          <a:lstStyle/>
          <a:p>
            <a:r>
              <a:rPr lang="en-US" dirty="0"/>
              <a:t>Post generated many reactions from android devices.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403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Reach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F05BC91-8885-44FD-945D-0CA1B27F40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37070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578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by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current activities for the promotion are from California or Texas.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870809"/>
              </p:ext>
            </p:extLst>
          </p:nvPr>
        </p:nvGraphicFramePr>
        <p:xfrm>
          <a:off x="2599994" y="3324405"/>
          <a:ext cx="8893836" cy="1623060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482306">
                  <a:extLst>
                    <a:ext uri="{9D8B030D-6E8A-4147-A177-3AD203B41FA5}">
                      <a16:colId xmlns:a16="http://schemas.microsoft.com/office/drawing/2014/main" val="439722607"/>
                    </a:ext>
                  </a:extLst>
                </a:gridCol>
                <a:gridCol w="1482306">
                  <a:extLst>
                    <a:ext uri="{9D8B030D-6E8A-4147-A177-3AD203B41FA5}">
                      <a16:colId xmlns:a16="http://schemas.microsoft.com/office/drawing/2014/main" val="2381522670"/>
                    </a:ext>
                  </a:extLst>
                </a:gridCol>
                <a:gridCol w="1482306">
                  <a:extLst>
                    <a:ext uri="{9D8B030D-6E8A-4147-A177-3AD203B41FA5}">
                      <a16:colId xmlns:a16="http://schemas.microsoft.com/office/drawing/2014/main" val="1694319067"/>
                    </a:ext>
                  </a:extLst>
                </a:gridCol>
                <a:gridCol w="1482306">
                  <a:extLst>
                    <a:ext uri="{9D8B030D-6E8A-4147-A177-3AD203B41FA5}">
                      <a16:colId xmlns:a16="http://schemas.microsoft.com/office/drawing/2014/main" val="1640262983"/>
                    </a:ext>
                  </a:extLst>
                </a:gridCol>
                <a:gridCol w="1482306">
                  <a:extLst>
                    <a:ext uri="{9D8B030D-6E8A-4147-A177-3AD203B41FA5}">
                      <a16:colId xmlns:a16="http://schemas.microsoft.com/office/drawing/2014/main" val="2788683349"/>
                    </a:ext>
                  </a:extLst>
                </a:gridCol>
                <a:gridCol w="1482306">
                  <a:extLst>
                    <a:ext uri="{9D8B030D-6E8A-4147-A177-3AD203B41FA5}">
                      <a16:colId xmlns:a16="http://schemas.microsoft.com/office/drawing/2014/main" val="3279786074"/>
                    </a:ext>
                  </a:extLst>
                </a:gridCol>
              </a:tblGrid>
              <a:tr h="91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 dirty="0">
                          <a:effectLst/>
                        </a:rPr>
                        <a:t>Region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>
                          <a:effectLst/>
                        </a:rPr>
                        <a:t>People Taking Action</a:t>
                      </a:r>
                      <a:endParaRPr lang="en-US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>
                          <a:effectLst/>
                        </a:rPr>
                        <a:t>Post Reactions</a:t>
                      </a:r>
                      <a:endParaRPr lang="en-US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>
                          <a:effectLst/>
                        </a:rPr>
                        <a:t>Post Shares</a:t>
                      </a:r>
                      <a:endParaRPr lang="en-US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>
                          <a:effectLst/>
                        </a:rPr>
                        <a:t>Link Clicks</a:t>
                      </a:r>
                      <a:endParaRPr lang="en-US" sz="16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sng" strike="noStrike" dirty="0">
                          <a:effectLst/>
                        </a:rPr>
                        <a:t>Page Likes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58632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California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3557847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Texas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0731244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Nevada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995784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Washington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061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75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Suggestions for Future Campaigns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Host videos on Facebook to improve performance and to take advantage of additional features and metrics (work on getting more videos online)</a:t>
            </a:r>
          </a:p>
          <a:p>
            <a:r>
              <a:rPr lang="en-US" dirty="0"/>
              <a:t>Continue targeting specific audiences</a:t>
            </a:r>
          </a:p>
          <a:p>
            <a:r>
              <a:rPr lang="en-US" dirty="0"/>
              <a:t>Track site activity by taking advantage of Facebook pixels</a:t>
            </a:r>
          </a:p>
          <a:p>
            <a:r>
              <a:rPr lang="en-US" dirty="0"/>
              <a:t>Consider raising daily spend to increase reach</a:t>
            </a:r>
          </a:p>
        </p:txBody>
      </p:sp>
    </p:spTree>
    <p:extLst>
      <p:ext uri="{BB962C8B-B14F-4D97-AF65-F5344CB8AC3E}">
        <p14:creationId xmlns:p14="http://schemas.microsoft.com/office/powerpoint/2010/main" val="382949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Freeform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6096000" y="1275053"/>
            <a:ext cx="5451627" cy="29983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en-US" dirty="0"/>
              <a:t>Promotion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3 Facebook promotions were done by boosting posts directly from the page. </a:t>
            </a:r>
          </a:p>
          <a:p>
            <a:pPr lvl="1"/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Facebook promotion was created using Facebook ad manager instead of directly boosting the post through the page.  A better technique.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096000" y="4273446"/>
            <a:ext cx="4886785" cy="1944455"/>
            <a:chOff x="4139079" y="5020575"/>
            <a:chExt cx="4886785" cy="194445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48490" t="-303"/>
            <a:stretch/>
          </p:blipFill>
          <p:spPr>
            <a:xfrm>
              <a:off x="6096000" y="5020575"/>
              <a:ext cx="2929864" cy="63828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39079" y="5020575"/>
              <a:ext cx="1956570" cy="194445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/>
            <a:srcRect r="52065"/>
            <a:stretch/>
          </p:blipFill>
          <p:spPr>
            <a:xfrm>
              <a:off x="6095298" y="5615137"/>
              <a:ext cx="2726515" cy="6363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496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968" y="3949856"/>
            <a:ext cx="3533775" cy="1371600"/>
          </a:xfrm>
          <a:prstGeom prst="rect">
            <a:avLst/>
          </a:prstGeom>
        </p:spPr>
      </p:pic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2754" y="690465"/>
            <a:ext cx="3192750" cy="5202388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8721" y="1158040"/>
            <a:ext cx="2880816" cy="4260115"/>
          </a:xfrm>
          <a:prstGeom prst="rect">
            <a:avLst/>
          </a:prstGeom>
        </p:spPr>
      </p:pic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690465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1996" y="1205795"/>
            <a:ext cx="2875916" cy="1476612"/>
          </a:xfrm>
          <a:prstGeom prst="rect">
            <a:avLst/>
          </a:prstGeom>
        </p:spPr>
      </p:pic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3378459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1996" y="3819126"/>
            <a:ext cx="2875916" cy="16412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4005071" cy="1259894"/>
          </a:xfrm>
        </p:spPr>
        <p:txBody>
          <a:bodyPr>
            <a:normAutofit/>
          </a:bodyPr>
          <a:lstStyle/>
          <a:p>
            <a:r>
              <a:rPr lang="en-US" dirty="0"/>
              <a:t>Huffington Post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25" y="1432429"/>
            <a:ext cx="4005070" cy="4262461"/>
          </a:xfrm>
        </p:spPr>
        <p:txBody>
          <a:bodyPr>
            <a:normAutofit/>
          </a:bodyPr>
          <a:lstStyle/>
          <a:p>
            <a:r>
              <a:rPr lang="en-US" sz="1600" dirty="0"/>
              <a:t>Post reach was primarily </a:t>
            </a:r>
            <a:r>
              <a:rPr lang="en-US" sz="1600" b="1" i="1" dirty="0"/>
              <a:t>women</a:t>
            </a:r>
            <a:r>
              <a:rPr lang="en-US" sz="1600" dirty="0"/>
              <a:t> in </a:t>
            </a:r>
            <a:r>
              <a:rPr lang="en-US" sz="1600" b="1" i="1" dirty="0"/>
              <a:t>Hong Kong</a:t>
            </a:r>
          </a:p>
          <a:p>
            <a:r>
              <a:rPr lang="en-US" sz="1600" dirty="0"/>
              <a:t>Post was aided by the source of the article</a:t>
            </a:r>
          </a:p>
          <a:p>
            <a:r>
              <a:rPr lang="en-US" sz="1600" dirty="0"/>
              <a:t>Post image may be factor in engagement demographic</a:t>
            </a:r>
            <a:br>
              <a:rPr lang="en-US" sz="1600" dirty="0"/>
            </a:br>
            <a:endParaRPr lang="en-US" sz="1600" dirty="0"/>
          </a:p>
          <a:p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1583224" y="3378459"/>
            <a:ext cx="3190758" cy="25143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053470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2754" y="690465"/>
            <a:ext cx="3192750" cy="5202388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690465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3378459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4005071" cy="1259894"/>
          </a:xfrm>
        </p:spPr>
        <p:txBody>
          <a:bodyPr>
            <a:normAutofit/>
          </a:bodyPr>
          <a:lstStyle/>
          <a:p>
            <a:r>
              <a:rPr lang="en-US" dirty="0"/>
              <a:t>WSJ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25" y="1630392"/>
            <a:ext cx="4005070" cy="4262461"/>
          </a:xfrm>
        </p:spPr>
        <p:txBody>
          <a:bodyPr>
            <a:normAutofit/>
          </a:bodyPr>
          <a:lstStyle/>
          <a:p>
            <a:r>
              <a:rPr lang="en-US" sz="1600" dirty="0"/>
              <a:t>Post reach was primarily </a:t>
            </a:r>
            <a:r>
              <a:rPr lang="en-US" sz="1600" b="1" i="1" dirty="0"/>
              <a:t>women</a:t>
            </a:r>
            <a:r>
              <a:rPr lang="en-US" sz="1600" dirty="0"/>
              <a:t> in </a:t>
            </a:r>
            <a:r>
              <a:rPr lang="en-US" sz="1600" b="1" i="1" dirty="0"/>
              <a:t>Hong Kong</a:t>
            </a:r>
          </a:p>
          <a:p>
            <a:r>
              <a:rPr lang="en-US" sz="1600" dirty="0"/>
              <a:t>Post was aided by the source of the article (WSJ)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1583224" y="3378459"/>
            <a:ext cx="3190758" cy="25143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0827" y="1058046"/>
            <a:ext cx="3105150" cy="44672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078" y="1055390"/>
            <a:ext cx="3112771" cy="18310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5078" y="3779166"/>
            <a:ext cx="3021736" cy="18244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7563" y="3945093"/>
            <a:ext cx="30765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68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2754" y="690465"/>
            <a:ext cx="3192750" cy="5202388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690465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30" y="3378459"/>
            <a:ext cx="3192749" cy="2514394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4005071" cy="1259894"/>
          </a:xfrm>
        </p:spPr>
        <p:txBody>
          <a:bodyPr>
            <a:normAutofit/>
          </a:bodyPr>
          <a:lstStyle/>
          <a:p>
            <a:r>
              <a:rPr lang="en-US" dirty="0"/>
              <a:t>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979" y="1295001"/>
            <a:ext cx="4005070" cy="4262461"/>
          </a:xfrm>
        </p:spPr>
        <p:txBody>
          <a:bodyPr>
            <a:normAutofit/>
          </a:bodyPr>
          <a:lstStyle/>
          <a:p>
            <a:r>
              <a:rPr lang="en-US" sz="1600" dirty="0"/>
              <a:t>Post reach was primarily </a:t>
            </a:r>
            <a:r>
              <a:rPr lang="en-US" sz="1600" b="1" i="1" dirty="0"/>
              <a:t>men</a:t>
            </a:r>
            <a:r>
              <a:rPr lang="en-US" sz="1600" dirty="0"/>
              <a:t> in </a:t>
            </a:r>
            <a:r>
              <a:rPr lang="en-US" sz="1600" b="1" i="1" dirty="0"/>
              <a:t>Japan</a:t>
            </a:r>
          </a:p>
          <a:p>
            <a:r>
              <a:rPr lang="en-US" sz="1600" dirty="0"/>
              <a:t>Post was for a website link and not a video uploaded to Facebook</a:t>
            </a:r>
          </a:p>
          <a:p>
            <a:r>
              <a:rPr lang="en-US" sz="1600" dirty="0"/>
              <a:t>Two campaigns executed $50 (indicated here) and $200 (next pages)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1583224" y="3378459"/>
            <a:ext cx="3190758" cy="25143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1791" y="1364070"/>
            <a:ext cx="3114675" cy="41243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536" y="1227221"/>
            <a:ext cx="3021736" cy="14408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8530" y="3733738"/>
            <a:ext cx="3127748" cy="18038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5088" y="4092730"/>
            <a:ext cx="26384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61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5019122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2871" y="4912467"/>
            <a:ext cx="9765023" cy="110040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Boost Limitations</a:t>
            </a:r>
          </a:p>
        </p:txBody>
      </p:sp>
      <p:graphicFrame>
        <p:nvGraphicFramePr>
          <p:cNvPr id="6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276452"/>
              </p:ext>
            </p:extLst>
          </p:nvPr>
        </p:nvGraphicFramePr>
        <p:xfrm>
          <a:off x="955931" y="640080"/>
          <a:ext cx="10293711" cy="327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503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281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Ad Manager</a:t>
            </a:r>
          </a:p>
        </p:txBody>
      </p:sp>
      <p:graphicFrame>
        <p:nvGraphicFramePr>
          <p:cNvPr id="6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624895"/>
              </p:ext>
            </p:extLst>
          </p:nvPr>
        </p:nvGraphicFramePr>
        <p:xfrm>
          <a:off x="6164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88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n-US"/>
              <a:t>Current Running Ad</a:t>
            </a:r>
            <a:endParaRPr lang="en-US" dirty="0"/>
          </a:p>
        </p:txBody>
      </p:sp>
      <p:graphicFrame>
        <p:nvGraphicFramePr>
          <p:cNvPr id="20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632123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13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/>
          <a:srcRect t="737" r="-2" b="16589"/>
          <a:stretch/>
        </p:blipFill>
        <p:spPr>
          <a:xfrm>
            <a:off x="4619543" y="640080"/>
            <a:ext cx="6953577" cy="52527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en-US" dirty="0"/>
              <a:t>Audience Details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en-US" dirty="0"/>
              <a:t>Targeted based on city, age, language and narrow interests</a:t>
            </a:r>
          </a:p>
          <a:p>
            <a:r>
              <a:rPr lang="en-US" dirty="0"/>
              <a:t>Avoided broad interest groups to ensure focused delivery</a:t>
            </a:r>
          </a:p>
        </p:txBody>
      </p:sp>
    </p:spTree>
    <p:extLst>
      <p:ext uri="{BB962C8B-B14F-4D97-AF65-F5344CB8AC3E}">
        <p14:creationId xmlns:p14="http://schemas.microsoft.com/office/powerpoint/2010/main" val="333962354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250</TotalTime>
  <Words>461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Wisp</vt:lpstr>
      <vt:lpstr>Luxury Big Island</vt:lpstr>
      <vt:lpstr>Promotion Summary</vt:lpstr>
      <vt:lpstr>Huffington Post </vt:lpstr>
      <vt:lpstr>WSJ</vt:lpstr>
      <vt:lpstr>Video</vt:lpstr>
      <vt:lpstr>Boost Limitations</vt:lpstr>
      <vt:lpstr>Ad Manager</vt:lpstr>
      <vt:lpstr>Current Running Ad</vt:lpstr>
      <vt:lpstr>Audience Details</vt:lpstr>
      <vt:lpstr>Device and Platform Targetting</vt:lpstr>
      <vt:lpstr>Demographics</vt:lpstr>
      <vt:lpstr>Performance by Device</vt:lpstr>
      <vt:lpstr>Post Reach</vt:lpstr>
      <vt:lpstr>Activity by Location</vt:lpstr>
      <vt:lpstr>Suggestions for Future Campaigns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Luxury Big Island</dc:title>
  <dc:creator>Bernardo Salas</dc:creator>
  <cp:lastModifiedBy>Steve Boccone</cp:lastModifiedBy>
  <cp:revision>22</cp:revision>
  <dcterms:created xsi:type="dcterms:W3CDTF">2017-03-07T14:22:23Z</dcterms:created>
  <dcterms:modified xsi:type="dcterms:W3CDTF">2017-03-20T04:38:08Z</dcterms:modified>
</cp:coreProperties>
</file>