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58" r:id="rId4"/>
    <p:sldId id="259" r:id="rId5"/>
    <p:sldId id="264" r:id="rId6"/>
    <p:sldId id="265" r:id="rId7"/>
    <p:sldId id="267" r:id="rId8"/>
    <p:sldId id="261" r:id="rId9"/>
    <p:sldId id="269" r:id="rId10"/>
    <p:sldId id="262" r:id="rId11"/>
    <p:sldId id="263" r:id="rId12"/>
    <p:sldId id="270" r:id="rId13"/>
    <p:sldId id="273" r:id="rId14"/>
    <p:sldId id="272" r:id="rId15"/>
    <p:sldId id="274" r:id="rId16"/>
    <p:sldId id="276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6669CF0-2D77-464F-B92F-7417A115419E}">
          <p14:sldIdLst>
            <p14:sldId id="256"/>
            <p14:sldId id="266"/>
            <p14:sldId id="258"/>
            <p14:sldId id="259"/>
            <p14:sldId id="264"/>
            <p14:sldId id="265"/>
            <p14:sldId id="267"/>
            <p14:sldId id="261"/>
            <p14:sldId id="269"/>
            <p14:sldId id="262"/>
            <p14:sldId id="263"/>
            <p14:sldId id="270"/>
            <p14:sldId id="273"/>
            <p14:sldId id="272"/>
            <p14:sldId id="274"/>
            <p14:sldId id="276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ardo Salas" initials="BS" lastIdx="0" clrIdx="0">
    <p:extLst>
      <p:ext uri="{19B8F6BF-5375-455C-9EA6-DF929625EA0E}">
        <p15:presenceInfo xmlns:p15="http://schemas.microsoft.com/office/powerpoint/2012/main" userId="9cf421285c0fef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die\Downloads\Campaign%20report%20(1)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die\Downloads\Geographic%20report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die\Downloads\Ad%20group%20report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areaChart>
        <c:grouping val="standard"/>
        <c:varyColors val="0"/>
        <c:ser>
          <c:idx val="2"/>
          <c:order val="1"/>
          <c:tx>
            <c:strRef>
              <c:f>Sheet1!$M$5</c:f>
              <c:strCache>
                <c:ptCount val="1"/>
                <c:pt idx="0">
                  <c:v>March Impressions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val>
            <c:numRef>
              <c:f>Sheet1!$M$6:$M$36</c:f>
              <c:numCache>
                <c:formatCode>General</c:formatCode>
                <c:ptCount val="31"/>
                <c:pt idx="0">
                  <c:v>1635</c:v>
                </c:pt>
                <c:pt idx="1">
                  <c:v>1649</c:v>
                </c:pt>
                <c:pt idx="2">
                  <c:v>1748</c:v>
                </c:pt>
                <c:pt idx="3">
                  <c:v>2413</c:v>
                </c:pt>
                <c:pt idx="4">
                  <c:v>3050</c:v>
                </c:pt>
                <c:pt idx="5">
                  <c:v>2533</c:v>
                </c:pt>
                <c:pt idx="6">
                  <c:v>2035</c:v>
                </c:pt>
                <c:pt idx="7">
                  <c:v>1817</c:v>
                </c:pt>
                <c:pt idx="8">
                  <c:v>1793</c:v>
                </c:pt>
                <c:pt idx="9">
                  <c:v>1553</c:v>
                </c:pt>
                <c:pt idx="10">
                  <c:v>1994</c:v>
                </c:pt>
                <c:pt idx="11">
                  <c:v>1788</c:v>
                </c:pt>
                <c:pt idx="12">
                  <c:v>1938</c:v>
                </c:pt>
                <c:pt idx="13">
                  <c:v>1747</c:v>
                </c:pt>
                <c:pt idx="14">
                  <c:v>1736</c:v>
                </c:pt>
                <c:pt idx="15">
                  <c:v>1594</c:v>
                </c:pt>
                <c:pt idx="16">
                  <c:v>1533</c:v>
                </c:pt>
                <c:pt idx="17">
                  <c:v>1896</c:v>
                </c:pt>
                <c:pt idx="18">
                  <c:v>2150</c:v>
                </c:pt>
                <c:pt idx="19">
                  <c:v>1880</c:v>
                </c:pt>
                <c:pt idx="20">
                  <c:v>1805</c:v>
                </c:pt>
                <c:pt idx="21">
                  <c:v>1682</c:v>
                </c:pt>
                <c:pt idx="22">
                  <c:v>1493</c:v>
                </c:pt>
                <c:pt idx="23">
                  <c:v>1495</c:v>
                </c:pt>
                <c:pt idx="24">
                  <c:v>1706</c:v>
                </c:pt>
                <c:pt idx="25">
                  <c:v>2072</c:v>
                </c:pt>
                <c:pt idx="26">
                  <c:v>1554</c:v>
                </c:pt>
                <c:pt idx="27">
                  <c:v>1481</c:v>
                </c:pt>
                <c:pt idx="28">
                  <c:v>1403</c:v>
                </c:pt>
                <c:pt idx="29">
                  <c:v>1373</c:v>
                </c:pt>
                <c:pt idx="30">
                  <c:v>1088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3C-4E8A-B82A-53870C652DB2}"/>
            </c:ext>
          </c:extLst>
        </c:ser>
        <c:ser>
          <c:idx val="4"/>
          <c:order val="3"/>
          <c:tx>
            <c:strRef>
              <c:f>Sheet1!$O$5</c:f>
              <c:strCache>
                <c:ptCount val="1"/>
                <c:pt idx="0">
                  <c:v>April Impressions</c:v>
                </c:pt>
              </c:strCache>
            </c:strRef>
          </c:tx>
          <c:spPr>
            <a:solidFill>
              <a:schemeClr val="accent5">
                <a:tint val="54000"/>
              </a:schemeClr>
            </a:solidFill>
            <a:ln>
              <a:noFill/>
            </a:ln>
            <a:effectLst/>
          </c:spPr>
          <c:val>
            <c:numRef>
              <c:f>Sheet1!$O$6:$O$36</c:f>
              <c:numCache>
                <c:formatCode>General</c:formatCode>
                <c:ptCount val="31"/>
                <c:pt idx="0">
                  <c:v>1459</c:v>
                </c:pt>
                <c:pt idx="1">
                  <c:v>1289</c:v>
                </c:pt>
                <c:pt idx="2">
                  <c:v>1321</c:v>
                </c:pt>
                <c:pt idx="3">
                  <c:v>1182</c:v>
                </c:pt>
                <c:pt idx="4">
                  <c:v>1192</c:v>
                </c:pt>
                <c:pt idx="5">
                  <c:v>990</c:v>
                </c:pt>
                <c:pt idx="6">
                  <c:v>1095</c:v>
                </c:pt>
                <c:pt idx="7">
                  <c:v>1069</c:v>
                </c:pt>
                <c:pt idx="8">
                  <c:v>1097</c:v>
                </c:pt>
                <c:pt idx="9">
                  <c:v>968</c:v>
                </c:pt>
                <c:pt idx="10">
                  <c:v>946</c:v>
                </c:pt>
                <c:pt idx="11">
                  <c:v>931</c:v>
                </c:pt>
                <c:pt idx="12">
                  <c:v>303</c:v>
                </c:pt>
                <c:pt idx="13">
                  <c:v>295</c:v>
                </c:pt>
                <c:pt idx="14">
                  <c:v>377</c:v>
                </c:pt>
                <c:pt idx="15">
                  <c:v>539</c:v>
                </c:pt>
                <c:pt idx="16">
                  <c:v>503</c:v>
                </c:pt>
                <c:pt idx="17">
                  <c:v>467</c:v>
                </c:pt>
                <c:pt idx="18">
                  <c:v>476</c:v>
                </c:pt>
                <c:pt idx="19">
                  <c:v>551</c:v>
                </c:pt>
                <c:pt idx="20">
                  <c:v>608</c:v>
                </c:pt>
                <c:pt idx="21">
                  <c:v>593</c:v>
                </c:pt>
                <c:pt idx="22">
                  <c:v>948</c:v>
                </c:pt>
                <c:pt idx="23">
                  <c:v>728</c:v>
                </c:pt>
                <c:pt idx="24">
                  <c:v>587</c:v>
                </c:pt>
                <c:pt idx="25">
                  <c:v>587</c:v>
                </c:pt>
                <c:pt idx="26">
                  <c:v>657</c:v>
                </c:pt>
                <c:pt idx="27">
                  <c:v>2726</c:v>
                </c:pt>
                <c:pt idx="28">
                  <c:v>2935</c:v>
                </c:pt>
                <c:pt idx="29">
                  <c:v>4073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3C-4E8A-B82A-53870C652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3560728"/>
        <c:axId val="403560072"/>
      </c:areaChart>
      <c:barChart>
        <c:barDir val="col"/>
        <c:grouping val="clustered"/>
        <c:varyColors val="0"/>
        <c:ser>
          <c:idx val="1"/>
          <c:order val="0"/>
          <c:tx>
            <c:strRef>
              <c:f>Sheet1!$L$5</c:f>
              <c:strCache>
                <c:ptCount val="1"/>
                <c:pt idx="0">
                  <c:v>March Clicks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Sheet1!$L$6:$L$36</c:f>
              <c:numCache>
                <c:formatCode>General</c:formatCode>
                <c:ptCount val="31"/>
                <c:pt idx="0">
                  <c:v>20</c:v>
                </c:pt>
                <c:pt idx="1">
                  <c:v>20</c:v>
                </c:pt>
                <c:pt idx="2">
                  <c:v>30</c:v>
                </c:pt>
                <c:pt idx="3">
                  <c:v>28</c:v>
                </c:pt>
                <c:pt idx="4">
                  <c:v>31</c:v>
                </c:pt>
                <c:pt idx="5">
                  <c:v>22</c:v>
                </c:pt>
                <c:pt idx="6">
                  <c:v>21</c:v>
                </c:pt>
                <c:pt idx="7">
                  <c:v>18</c:v>
                </c:pt>
                <c:pt idx="8">
                  <c:v>25</c:v>
                </c:pt>
                <c:pt idx="9">
                  <c:v>18</c:v>
                </c:pt>
                <c:pt idx="10">
                  <c:v>25</c:v>
                </c:pt>
                <c:pt idx="11">
                  <c:v>41</c:v>
                </c:pt>
                <c:pt idx="12">
                  <c:v>21</c:v>
                </c:pt>
                <c:pt idx="13">
                  <c:v>17</c:v>
                </c:pt>
                <c:pt idx="14">
                  <c:v>20</c:v>
                </c:pt>
                <c:pt idx="15">
                  <c:v>16</c:v>
                </c:pt>
                <c:pt idx="16">
                  <c:v>21</c:v>
                </c:pt>
                <c:pt idx="17">
                  <c:v>28</c:v>
                </c:pt>
                <c:pt idx="18">
                  <c:v>35</c:v>
                </c:pt>
                <c:pt idx="19">
                  <c:v>18</c:v>
                </c:pt>
                <c:pt idx="20">
                  <c:v>13</c:v>
                </c:pt>
                <c:pt idx="21">
                  <c:v>15</c:v>
                </c:pt>
                <c:pt idx="22">
                  <c:v>18</c:v>
                </c:pt>
                <c:pt idx="23">
                  <c:v>18</c:v>
                </c:pt>
                <c:pt idx="24">
                  <c:v>26</c:v>
                </c:pt>
                <c:pt idx="25">
                  <c:v>37</c:v>
                </c:pt>
                <c:pt idx="26">
                  <c:v>18</c:v>
                </c:pt>
                <c:pt idx="27">
                  <c:v>25</c:v>
                </c:pt>
                <c:pt idx="28">
                  <c:v>20</c:v>
                </c:pt>
                <c:pt idx="29">
                  <c:v>22</c:v>
                </c:pt>
                <c:pt idx="30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3C-4E8A-B82A-53870C652DB2}"/>
            </c:ext>
          </c:extLst>
        </c:ser>
        <c:ser>
          <c:idx val="3"/>
          <c:order val="2"/>
          <c:tx>
            <c:strRef>
              <c:f>Sheet1!$N$5</c:f>
              <c:strCache>
                <c:ptCount val="1"/>
                <c:pt idx="0">
                  <c:v>April Clicks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Sheet1!$N$6:$N$36</c:f>
              <c:numCache>
                <c:formatCode>General</c:formatCode>
                <c:ptCount val="31"/>
                <c:pt idx="0">
                  <c:v>34</c:v>
                </c:pt>
                <c:pt idx="1">
                  <c:v>34</c:v>
                </c:pt>
                <c:pt idx="2">
                  <c:v>25</c:v>
                </c:pt>
                <c:pt idx="3">
                  <c:v>31</c:v>
                </c:pt>
                <c:pt idx="4">
                  <c:v>23</c:v>
                </c:pt>
                <c:pt idx="5">
                  <c:v>24</c:v>
                </c:pt>
                <c:pt idx="6">
                  <c:v>16</c:v>
                </c:pt>
                <c:pt idx="7">
                  <c:v>31</c:v>
                </c:pt>
                <c:pt idx="8">
                  <c:v>34</c:v>
                </c:pt>
                <c:pt idx="9">
                  <c:v>20</c:v>
                </c:pt>
                <c:pt idx="10">
                  <c:v>13</c:v>
                </c:pt>
                <c:pt idx="11">
                  <c:v>20</c:v>
                </c:pt>
                <c:pt idx="12">
                  <c:v>7</c:v>
                </c:pt>
                <c:pt idx="13">
                  <c:v>13</c:v>
                </c:pt>
                <c:pt idx="14">
                  <c:v>15</c:v>
                </c:pt>
                <c:pt idx="15">
                  <c:v>16</c:v>
                </c:pt>
                <c:pt idx="16">
                  <c:v>20</c:v>
                </c:pt>
                <c:pt idx="17">
                  <c:v>13</c:v>
                </c:pt>
                <c:pt idx="18">
                  <c:v>18</c:v>
                </c:pt>
                <c:pt idx="19">
                  <c:v>15</c:v>
                </c:pt>
                <c:pt idx="20">
                  <c:v>11</c:v>
                </c:pt>
                <c:pt idx="21">
                  <c:v>9</c:v>
                </c:pt>
                <c:pt idx="22">
                  <c:v>19</c:v>
                </c:pt>
                <c:pt idx="23">
                  <c:v>12</c:v>
                </c:pt>
                <c:pt idx="24">
                  <c:v>9</c:v>
                </c:pt>
                <c:pt idx="25">
                  <c:v>4</c:v>
                </c:pt>
                <c:pt idx="26">
                  <c:v>7</c:v>
                </c:pt>
                <c:pt idx="27">
                  <c:v>47</c:v>
                </c:pt>
                <c:pt idx="28">
                  <c:v>51</c:v>
                </c:pt>
                <c:pt idx="29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3C-4E8A-B82A-53870C652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3562040"/>
        <c:axId val="403558760"/>
      </c:barChart>
      <c:catAx>
        <c:axId val="40356204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558760"/>
        <c:crosses val="autoZero"/>
        <c:auto val="1"/>
        <c:lblAlgn val="ctr"/>
        <c:lblOffset val="100"/>
        <c:noMultiLvlLbl val="0"/>
      </c:catAx>
      <c:valAx>
        <c:axId val="403558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562040"/>
        <c:crosses val="autoZero"/>
        <c:crossBetween val="between"/>
      </c:valAx>
      <c:valAx>
        <c:axId val="403560072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560728"/>
        <c:crosses val="max"/>
        <c:crossBetween val="between"/>
      </c:valAx>
      <c:catAx>
        <c:axId val="403560728"/>
        <c:scaling>
          <c:orientation val="minMax"/>
        </c:scaling>
        <c:delete val="1"/>
        <c:axPos val="b"/>
        <c:majorTickMark val="none"/>
        <c:minorTickMark val="none"/>
        <c:tickLblPos val="nextTo"/>
        <c:crossAx val="4035600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028-4B04-8860-33EDB4487AA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028-4B04-8860-33EDB4487A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028-4B04-8860-33EDB4487AA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028-4B04-8860-33EDB4487AA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028-4B04-8860-33EDB4487AA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028-4B04-8860-33EDB4487AA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028-4B04-8860-33EDB4487AA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028-4B04-8860-33EDB4487AA4}"/>
              </c:ext>
            </c:extLst>
          </c:dPt>
          <c:dLbls>
            <c:dLbl>
              <c:idx val="0"/>
              <c:layout>
                <c:manualLayout>
                  <c:x val="0.12138695278712992"/>
                  <c:y val="-2.310231023102310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28-4B04-8860-33EDB4487AA4}"/>
                </c:ext>
              </c:extLst>
            </c:dLbl>
            <c:dLbl>
              <c:idx val="1"/>
              <c:layout>
                <c:manualLayout>
                  <c:x val="-0.10306439387586502"/>
                  <c:y val="-6.930693069306931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28-4B04-8860-33EDB4487AA4}"/>
                </c:ext>
              </c:extLst>
            </c:dLbl>
            <c:dLbl>
              <c:idx val="2"/>
              <c:layout>
                <c:manualLayout>
                  <c:x val="-0.16948366992920028"/>
                  <c:y val="-4.290429042904290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28-4B04-8860-33EDB4487AA4}"/>
                </c:ext>
              </c:extLst>
            </c:dLbl>
            <c:dLbl>
              <c:idx val="3"/>
              <c:layout>
                <c:manualLayout>
                  <c:x val="-0.19172559794603847"/>
                  <c:y val="-7.156676418735737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28-4B04-8860-33EDB4487AA4}"/>
                </c:ext>
              </c:extLst>
            </c:dLbl>
            <c:dLbl>
              <c:idx val="4"/>
              <c:layout>
                <c:manualLayout>
                  <c:x val="-0.12478852966347567"/>
                  <c:y val="-0.116596842198142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028-4B04-8860-33EDB4487AA4}"/>
                </c:ext>
              </c:extLst>
            </c:dLbl>
            <c:dLbl>
              <c:idx val="5"/>
              <c:layout>
                <c:manualLayout>
                  <c:x val="0.1374191918344867"/>
                  <c:y val="-9.240924092409243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028-4B04-8860-33EDB4487AA4}"/>
                </c:ext>
              </c:extLst>
            </c:dLbl>
            <c:dLbl>
              <c:idx val="6"/>
              <c:layout>
                <c:manualLayout>
                  <c:x val="-1.4391243637673979E-2"/>
                  <c:y val="-0.1121889473474775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028-4B04-8860-33EDB4487AA4}"/>
                </c:ext>
              </c:extLst>
            </c:dLbl>
            <c:dLbl>
              <c:idx val="7"/>
              <c:layout>
                <c:manualLayout>
                  <c:x val="0.19009654870437317"/>
                  <c:y val="-3.960396039603960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028-4B04-8860-33EDB4487AA4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Sheet1!$E$4:$E$11</c:f>
              <c:strCache>
                <c:ptCount val="8"/>
                <c:pt idx="0">
                  <c:v>Hawaii</c:v>
                </c:pt>
                <c:pt idx="1">
                  <c:v>California</c:v>
                </c:pt>
                <c:pt idx="2">
                  <c:v>Washington</c:v>
                </c:pt>
                <c:pt idx="3">
                  <c:v>Alaska</c:v>
                </c:pt>
                <c:pt idx="4">
                  <c:v>New York</c:v>
                </c:pt>
                <c:pt idx="5">
                  <c:v>Arizona</c:v>
                </c:pt>
                <c:pt idx="6">
                  <c:v>Nevada</c:v>
                </c:pt>
                <c:pt idx="7">
                  <c:v>Others</c:v>
                </c:pt>
              </c:strCache>
            </c:strRef>
          </c:cat>
          <c:val>
            <c:numRef>
              <c:f>Sheet1!$F$4:$F$11</c:f>
              <c:numCache>
                <c:formatCode>General</c:formatCode>
                <c:ptCount val="8"/>
                <c:pt idx="0">
                  <c:v>456</c:v>
                </c:pt>
                <c:pt idx="1">
                  <c:v>100</c:v>
                </c:pt>
                <c:pt idx="2">
                  <c:v>21</c:v>
                </c:pt>
                <c:pt idx="3">
                  <c:v>10</c:v>
                </c:pt>
                <c:pt idx="4">
                  <c:v>9</c:v>
                </c:pt>
                <c:pt idx="5">
                  <c:v>5</c:v>
                </c:pt>
                <c:pt idx="6">
                  <c:v>5</c:v>
                </c:pt>
                <c:pt idx="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028-4B04-8860-33EDB4487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'Ad group report'!$K$11</c:f>
              <c:strCache>
                <c:ptCount val="1"/>
                <c:pt idx="0">
                  <c:v>Google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'Ad group report'!$J$12:$J$14</c:f>
              <c:strCache>
                <c:ptCount val="3"/>
                <c:pt idx="0">
                  <c:v>Hualala</c:v>
                </c:pt>
                <c:pt idx="1">
                  <c:v>Kukio</c:v>
                </c:pt>
                <c:pt idx="2">
                  <c:v>Search</c:v>
                </c:pt>
              </c:strCache>
            </c:strRef>
          </c:cat>
          <c:val>
            <c:numRef>
              <c:f>'Ad group report'!$K$12:$K$14</c:f>
              <c:numCache>
                <c:formatCode>General</c:formatCode>
                <c:ptCount val="3"/>
                <c:pt idx="0">
                  <c:v>1036</c:v>
                </c:pt>
                <c:pt idx="1">
                  <c:v>931</c:v>
                </c:pt>
                <c:pt idx="2">
                  <c:v>9626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55-4EA2-B0BB-622B702DAE1E}"/>
            </c:ext>
          </c:extLst>
        </c:ser>
        <c:ser>
          <c:idx val="1"/>
          <c:order val="1"/>
          <c:tx>
            <c:strRef>
              <c:f>'Ad group report'!$L$11</c:f>
              <c:strCache>
                <c:ptCount val="1"/>
                <c:pt idx="0">
                  <c:v>Partners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'Ad group report'!$J$12:$J$14</c:f>
              <c:strCache>
                <c:ptCount val="3"/>
                <c:pt idx="0">
                  <c:v>Hualala</c:v>
                </c:pt>
                <c:pt idx="1">
                  <c:v>Kukio</c:v>
                </c:pt>
                <c:pt idx="2">
                  <c:v>Search</c:v>
                </c:pt>
              </c:strCache>
            </c:strRef>
          </c:cat>
          <c:val>
            <c:numRef>
              <c:f>'Ad group report'!$L$12:$L$14</c:f>
              <c:numCache>
                <c:formatCode>General</c:formatCode>
                <c:ptCount val="3"/>
                <c:pt idx="0">
                  <c:v>1104</c:v>
                </c:pt>
                <c:pt idx="1">
                  <c:v>108</c:v>
                </c:pt>
                <c:pt idx="2">
                  <c:v>16065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55-4EA2-B0BB-622B702DA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849176"/>
        <c:axId val="535849832"/>
      </c:barChart>
      <c:catAx>
        <c:axId val="535849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849832"/>
        <c:crosses val="autoZero"/>
        <c:auto val="1"/>
        <c:lblAlgn val="ctr"/>
        <c:lblOffset val="100"/>
        <c:noMultiLvlLbl val="0"/>
      </c:catAx>
      <c:valAx>
        <c:axId val="5358498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PH" dirty="0"/>
                  <a:t>Impressions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849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72648599647933"/>
          <c:y val="0.11660542432195975"/>
          <c:w val="0.11036207823419664"/>
          <c:h val="0.146886639170103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1A5484-97F8-4722-9402-BAAAA244F5EC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0573BC-F481-4D96-8E8C-64317BDA6F96}">
      <dgm:prSet/>
      <dgm:spPr/>
      <dgm:t>
        <a:bodyPr/>
        <a:lstStyle/>
        <a:p>
          <a:r>
            <a:rPr lang="en-US" dirty="0"/>
            <a:t>Impressions per day dropped after bid adjustment for Hawaii searches were increased</a:t>
          </a:r>
        </a:p>
      </dgm:t>
    </dgm:pt>
    <dgm:pt modelId="{FA2E9F90-046E-4AD3-A006-3D986A1B2CDA}" type="parTrans" cxnId="{E2716CB7-23A6-42FC-8F9E-B00DC0712C70}">
      <dgm:prSet/>
      <dgm:spPr/>
      <dgm:t>
        <a:bodyPr/>
        <a:lstStyle/>
        <a:p>
          <a:endParaRPr lang="en-US"/>
        </a:p>
      </dgm:t>
    </dgm:pt>
    <dgm:pt modelId="{7890335B-5EA2-4B55-B994-09E86ADBB327}" type="sibTrans" cxnId="{E2716CB7-23A6-42FC-8F9E-B00DC0712C7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E905420B-6110-4BE9-A5B8-BD11700850A1}">
      <dgm:prSet/>
      <dgm:spPr/>
      <dgm:t>
        <a:bodyPr/>
        <a:lstStyle/>
        <a:p>
          <a:r>
            <a:rPr lang="en-US" dirty="0"/>
            <a:t>Slight decrease in total clicks after the bid adjustments were implemented but at a lower rate than impression drop</a:t>
          </a:r>
        </a:p>
      </dgm:t>
    </dgm:pt>
    <dgm:pt modelId="{95D1C05C-B8ED-467D-9597-62A4BF162AC2}" type="parTrans" cxnId="{514555CF-E2FE-436B-96FA-8FD4A47F3013}">
      <dgm:prSet/>
      <dgm:spPr/>
      <dgm:t>
        <a:bodyPr/>
        <a:lstStyle/>
        <a:p>
          <a:endParaRPr lang="en-US"/>
        </a:p>
      </dgm:t>
    </dgm:pt>
    <dgm:pt modelId="{1A15C9A3-6095-41C3-8190-E2C895046093}" type="sibTrans" cxnId="{514555CF-E2FE-436B-96FA-8FD4A47F301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BA395366-E0D1-4805-B6FC-A356B74D23F6}">
      <dgm:prSet/>
      <dgm:spPr/>
      <dgm:t>
        <a:bodyPr/>
        <a:lstStyle/>
        <a:p>
          <a:r>
            <a:rPr lang="en-US" dirty="0"/>
            <a:t>Increased competition for </a:t>
          </a:r>
          <a:r>
            <a:rPr lang="en-US" dirty="0" err="1"/>
            <a:t>Hualalai</a:t>
          </a:r>
          <a:r>
            <a:rPr lang="en-US" dirty="0"/>
            <a:t> keywords. KW cost to rank has increased by a significant margin</a:t>
          </a:r>
        </a:p>
      </dgm:t>
    </dgm:pt>
    <dgm:pt modelId="{27C6C60F-C321-4DA3-BAA5-3CE3412068C0}" type="parTrans" cxnId="{3581C157-199D-4C88-9480-A03A5454C36D}">
      <dgm:prSet/>
      <dgm:spPr/>
      <dgm:t>
        <a:bodyPr/>
        <a:lstStyle/>
        <a:p>
          <a:endParaRPr lang="en-US"/>
        </a:p>
      </dgm:t>
    </dgm:pt>
    <dgm:pt modelId="{8FC3453D-CC4B-472C-8116-50EE04E2C618}" type="sibTrans" cxnId="{3581C157-199D-4C88-9480-A03A5454C36D}">
      <dgm:prSet/>
      <dgm:spPr/>
      <dgm:t>
        <a:bodyPr/>
        <a:lstStyle/>
        <a:p>
          <a:r>
            <a:rPr lang="en-US" dirty="0"/>
            <a:t>3</a:t>
          </a:r>
        </a:p>
      </dgm:t>
    </dgm:pt>
    <dgm:pt modelId="{A78BA6F0-2E49-43B3-A346-72D4730A6DA7}" type="pres">
      <dgm:prSet presAssocID="{361A5484-97F8-4722-9402-BAAAA244F5EC}" presName="Name0" presStyleCnt="0">
        <dgm:presLayoutVars>
          <dgm:animLvl val="lvl"/>
          <dgm:resizeHandles val="exact"/>
        </dgm:presLayoutVars>
      </dgm:prSet>
      <dgm:spPr/>
    </dgm:pt>
    <dgm:pt modelId="{3C280A2F-D369-4A07-AE04-E9BBA798CA7E}" type="pres">
      <dgm:prSet presAssocID="{A80573BC-F481-4D96-8E8C-64317BDA6F96}" presName="compositeNode" presStyleCnt="0">
        <dgm:presLayoutVars>
          <dgm:bulletEnabled val="1"/>
        </dgm:presLayoutVars>
      </dgm:prSet>
      <dgm:spPr/>
    </dgm:pt>
    <dgm:pt modelId="{16DF1443-B000-463E-8BC7-B7FDB3949196}" type="pres">
      <dgm:prSet presAssocID="{A80573BC-F481-4D96-8E8C-64317BDA6F96}" presName="bgRect" presStyleLbl="bgAccFollowNode1" presStyleIdx="0" presStyleCnt="3"/>
      <dgm:spPr/>
    </dgm:pt>
    <dgm:pt modelId="{785052B7-4EB0-40ED-AF82-2B4C038DCEC2}" type="pres">
      <dgm:prSet presAssocID="{7890335B-5EA2-4B55-B994-09E86ADBB327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03928A0A-B476-4C98-B9DE-238A04AD55BA}" type="pres">
      <dgm:prSet presAssocID="{A80573BC-F481-4D96-8E8C-64317BDA6F96}" presName="bottomLine" presStyleLbl="alignNode1" presStyleIdx="1" presStyleCnt="6">
        <dgm:presLayoutVars/>
      </dgm:prSet>
      <dgm:spPr/>
    </dgm:pt>
    <dgm:pt modelId="{76045E95-B1B5-4D55-9688-5C3654CD6509}" type="pres">
      <dgm:prSet presAssocID="{A80573BC-F481-4D96-8E8C-64317BDA6F96}" presName="nodeText" presStyleLbl="bgAccFollowNode1" presStyleIdx="0" presStyleCnt="3">
        <dgm:presLayoutVars>
          <dgm:bulletEnabled val="1"/>
        </dgm:presLayoutVars>
      </dgm:prSet>
      <dgm:spPr/>
    </dgm:pt>
    <dgm:pt modelId="{E7D0A422-894B-4C56-9EB9-D01962DC4DEB}" type="pres">
      <dgm:prSet presAssocID="{7890335B-5EA2-4B55-B994-09E86ADBB327}" presName="sibTrans" presStyleCnt="0"/>
      <dgm:spPr/>
    </dgm:pt>
    <dgm:pt modelId="{6519A3B3-A848-4769-B995-192D4EB2BB44}" type="pres">
      <dgm:prSet presAssocID="{E905420B-6110-4BE9-A5B8-BD11700850A1}" presName="compositeNode" presStyleCnt="0">
        <dgm:presLayoutVars>
          <dgm:bulletEnabled val="1"/>
        </dgm:presLayoutVars>
      </dgm:prSet>
      <dgm:spPr/>
    </dgm:pt>
    <dgm:pt modelId="{2C668525-1EFA-4F5E-9E99-C21871E120A4}" type="pres">
      <dgm:prSet presAssocID="{E905420B-6110-4BE9-A5B8-BD11700850A1}" presName="bgRect" presStyleLbl="bgAccFollowNode1" presStyleIdx="1" presStyleCnt="3"/>
      <dgm:spPr/>
    </dgm:pt>
    <dgm:pt modelId="{EC2FB7FB-2662-4FD3-827B-F3A225B660E6}" type="pres">
      <dgm:prSet presAssocID="{1A15C9A3-6095-41C3-8190-E2C89504609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573B5FF1-DB06-4F4C-AF65-2F467176CC40}" type="pres">
      <dgm:prSet presAssocID="{E905420B-6110-4BE9-A5B8-BD11700850A1}" presName="bottomLine" presStyleLbl="alignNode1" presStyleIdx="3" presStyleCnt="6">
        <dgm:presLayoutVars/>
      </dgm:prSet>
      <dgm:spPr/>
    </dgm:pt>
    <dgm:pt modelId="{7663EFFE-3361-4246-B048-3199C6927909}" type="pres">
      <dgm:prSet presAssocID="{E905420B-6110-4BE9-A5B8-BD11700850A1}" presName="nodeText" presStyleLbl="bgAccFollowNode1" presStyleIdx="1" presStyleCnt="3">
        <dgm:presLayoutVars>
          <dgm:bulletEnabled val="1"/>
        </dgm:presLayoutVars>
      </dgm:prSet>
      <dgm:spPr/>
    </dgm:pt>
    <dgm:pt modelId="{B5EEA3B6-5F72-406D-BE63-792EAF23BF22}" type="pres">
      <dgm:prSet presAssocID="{1A15C9A3-6095-41C3-8190-E2C895046093}" presName="sibTrans" presStyleCnt="0"/>
      <dgm:spPr/>
    </dgm:pt>
    <dgm:pt modelId="{FEABCD19-621A-449E-B315-7C4663817C2D}" type="pres">
      <dgm:prSet presAssocID="{BA395366-E0D1-4805-B6FC-A356B74D23F6}" presName="compositeNode" presStyleCnt="0">
        <dgm:presLayoutVars>
          <dgm:bulletEnabled val="1"/>
        </dgm:presLayoutVars>
      </dgm:prSet>
      <dgm:spPr/>
    </dgm:pt>
    <dgm:pt modelId="{86EB78B1-E522-42A3-9423-5EC0A62E4A32}" type="pres">
      <dgm:prSet presAssocID="{BA395366-E0D1-4805-B6FC-A356B74D23F6}" presName="bgRect" presStyleLbl="bgAccFollowNode1" presStyleIdx="2" presStyleCnt="3"/>
      <dgm:spPr/>
    </dgm:pt>
    <dgm:pt modelId="{6837CEAF-3BE2-411C-B8CA-53E8E08022BC}" type="pres">
      <dgm:prSet presAssocID="{8FC3453D-CC4B-472C-8116-50EE04E2C618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DF8FBD2-E599-4638-9E47-1816E9360D30}" type="pres">
      <dgm:prSet presAssocID="{BA395366-E0D1-4805-B6FC-A356B74D23F6}" presName="bottomLine" presStyleLbl="alignNode1" presStyleIdx="5" presStyleCnt="6">
        <dgm:presLayoutVars/>
      </dgm:prSet>
      <dgm:spPr/>
    </dgm:pt>
    <dgm:pt modelId="{01902B61-FDDF-42D3-BAC8-DE36E16C9BD5}" type="pres">
      <dgm:prSet presAssocID="{BA395366-E0D1-4805-B6FC-A356B74D23F6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ADA9370E-D4F6-4588-AB82-99247B71E158}" type="presOf" srcId="{A80573BC-F481-4D96-8E8C-64317BDA6F96}" destId="{76045E95-B1B5-4D55-9688-5C3654CD6509}" srcOrd="1" destOrd="0" presId="urn:microsoft.com/office/officeart/2016/7/layout/BasicLinearProcessNumbered"/>
    <dgm:cxn modelId="{7177BA41-5643-4A88-AC1B-E396E705AECC}" type="presOf" srcId="{E905420B-6110-4BE9-A5B8-BD11700850A1}" destId="{7663EFFE-3361-4246-B048-3199C6927909}" srcOrd="1" destOrd="0" presId="urn:microsoft.com/office/officeart/2016/7/layout/BasicLinearProcessNumbered"/>
    <dgm:cxn modelId="{3FA84562-520E-49A6-A92A-5D9F7692B00C}" type="presOf" srcId="{361A5484-97F8-4722-9402-BAAAA244F5EC}" destId="{A78BA6F0-2E49-43B3-A346-72D4730A6DA7}" srcOrd="0" destOrd="0" presId="urn:microsoft.com/office/officeart/2016/7/layout/BasicLinearProcessNumbered"/>
    <dgm:cxn modelId="{C41A9A4F-F467-4A1C-A37B-7C9F029DBEE5}" type="presOf" srcId="{7890335B-5EA2-4B55-B994-09E86ADBB327}" destId="{785052B7-4EB0-40ED-AF82-2B4C038DCEC2}" srcOrd="0" destOrd="0" presId="urn:microsoft.com/office/officeart/2016/7/layout/BasicLinearProcessNumbered"/>
    <dgm:cxn modelId="{CC89BA70-94AA-492F-9723-E30F5C3D5E5C}" type="presOf" srcId="{BA395366-E0D1-4805-B6FC-A356B74D23F6}" destId="{01902B61-FDDF-42D3-BAC8-DE36E16C9BD5}" srcOrd="1" destOrd="0" presId="urn:microsoft.com/office/officeart/2016/7/layout/BasicLinearProcessNumbered"/>
    <dgm:cxn modelId="{3581C157-199D-4C88-9480-A03A5454C36D}" srcId="{361A5484-97F8-4722-9402-BAAAA244F5EC}" destId="{BA395366-E0D1-4805-B6FC-A356B74D23F6}" srcOrd="2" destOrd="0" parTransId="{27C6C60F-C321-4DA3-BAA5-3CE3412068C0}" sibTransId="{8FC3453D-CC4B-472C-8116-50EE04E2C618}"/>
    <dgm:cxn modelId="{687CFF7F-82FF-4BF6-9788-83A86088D45C}" type="presOf" srcId="{BA395366-E0D1-4805-B6FC-A356B74D23F6}" destId="{86EB78B1-E522-42A3-9423-5EC0A62E4A32}" srcOrd="0" destOrd="0" presId="urn:microsoft.com/office/officeart/2016/7/layout/BasicLinearProcessNumbered"/>
    <dgm:cxn modelId="{4FF9BD88-9FDD-46C2-80EC-42C08906D470}" type="presOf" srcId="{E905420B-6110-4BE9-A5B8-BD11700850A1}" destId="{2C668525-1EFA-4F5E-9E99-C21871E120A4}" srcOrd="0" destOrd="0" presId="urn:microsoft.com/office/officeart/2016/7/layout/BasicLinearProcessNumbered"/>
    <dgm:cxn modelId="{88F8749C-5265-4ADB-98B1-BF74DF81640C}" type="presOf" srcId="{1A15C9A3-6095-41C3-8190-E2C895046093}" destId="{EC2FB7FB-2662-4FD3-827B-F3A225B660E6}" srcOrd="0" destOrd="0" presId="urn:microsoft.com/office/officeart/2016/7/layout/BasicLinearProcessNumbered"/>
    <dgm:cxn modelId="{E2716CB7-23A6-42FC-8F9E-B00DC0712C70}" srcId="{361A5484-97F8-4722-9402-BAAAA244F5EC}" destId="{A80573BC-F481-4D96-8E8C-64317BDA6F96}" srcOrd="0" destOrd="0" parTransId="{FA2E9F90-046E-4AD3-A006-3D986A1B2CDA}" sibTransId="{7890335B-5EA2-4B55-B994-09E86ADBB327}"/>
    <dgm:cxn modelId="{698F99BF-0248-4F4D-84EF-EEA28A3714DA}" type="presOf" srcId="{A80573BC-F481-4D96-8E8C-64317BDA6F96}" destId="{16DF1443-B000-463E-8BC7-B7FDB3949196}" srcOrd="0" destOrd="0" presId="urn:microsoft.com/office/officeart/2016/7/layout/BasicLinearProcessNumbered"/>
    <dgm:cxn modelId="{514555CF-E2FE-436B-96FA-8FD4A47F3013}" srcId="{361A5484-97F8-4722-9402-BAAAA244F5EC}" destId="{E905420B-6110-4BE9-A5B8-BD11700850A1}" srcOrd="1" destOrd="0" parTransId="{95D1C05C-B8ED-467D-9597-62A4BF162AC2}" sibTransId="{1A15C9A3-6095-41C3-8190-E2C895046093}"/>
    <dgm:cxn modelId="{2E9DADDD-03E9-426A-9F24-AC9D675A8310}" type="presOf" srcId="{8FC3453D-CC4B-472C-8116-50EE04E2C618}" destId="{6837CEAF-3BE2-411C-B8CA-53E8E08022BC}" srcOrd="0" destOrd="0" presId="urn:microsoft.com/office/officeart/2016/7/layout/BasicLinearProcessNumbered"/>
    <dgm:cxn modelId="{399A5705-C46D-4DEE-A707-A69DC760DBD2}" type="presParOf" srcId="{A78BA6F0-2E49-43B3-A346-72D4730A6DA7}" destId="{3C280A2F-D369-4A07-AE04-E9BBA798CA7E}" srcOrd="0" destOrd="0" presId="urn:microsoft.com/office/officeart/2016/7/layout/BasicLinearProcessNumbered"/>
    <dgm:cxn modelId="{FDB61BD4-C13B-43F8-80EA-0D0B8CDFA678}" type="presParOf" srcId="{3C280A2F-D369-4A07-AE04-E9BBA798CA7E}" destId="{16DF1443-B000-463E-8BC7-B7FDB3949196}" srcOrd="0" destOrd="0" presId="urn:microsoft.com/office/officeart/2016/7/layout/BasicLinearProcessNumbered"/>
    <dgm:cxn modelId="{482C89F6-08F3-40B4-9A28-849D00FB3B33}" type="presParOf" srcId="{3C280A2F-D369-4A07-AE04-E9BBA798CA7E}" destId="{785052B7-4EB0-40ED-AF82-2B4C038DCEC2}" srcOrd="1" destOrd="0" presId="urn:microsoft.com/office/officeart/2016/7/layout/BasicLinearProcessNumbered"/>
    <dgm:cxn modelId="{F29FCD77-0E99-431F-8636-E624519E186E}" type="presParOf" srcId="{3C280A2F-D369-4A07-AE04-E9BBA798CA7E}" destId="{03928A0A-B476-4C98-B9DE-238A04AD55BA}" srcOrd="2" destOrd="0" presId="urn:microsoft.com/office/officeart/2016/7/layout/BasicLinearProcessNumbered"/>
    <dgm:cxn modelId="{F95268A6-FCBA-48C1-B8C9-07BBD2114D0B}" type="presParOf" srcId="{3C280A2F-D369-4A07-AE04-E9BBA798CA7E}" destId="{76045E95-B1B5-4D55-9688-5C3654CD6509}" srcOrd="3" destOrd="0" presId="urn:microsoft.com/office/officeart/2016/7/layout/BasicLinearProcessNumbered"/>
    <dgm:cxn modelId="{25511939-54D9-406A-8666-2998C8F85FAF}" type="presParOf" srcId="{A78BA6F0-2E49-43B3-A346-72D4730A6DA7}" destId="{E7D0A422-894B-4C56-9EB9-D01962DC4DEB}" srcOrd="1" destOrd="0" presId="urn:microsoft.com/office/officeart/2016/7/layout/BasicLinearProcessNumbered"/>
    <dgm:cxn modelId="{8CAE8636-BA82-4F6A-B13B-F4486176A75B}" type="presParOf" srcId="{A78BA6F0-2E49-43B3-A346-72D4730A6DA7}" destId="{6519A3B3-A848-4769-B995-192D4EB2BB44}" srcOrd="2" destOrd="0" presId="urn:microsoft.com/office/officeart/2016/7/layout/BasicLinearProcessNumbered"/>
    <dgm:cxn modelId="{938A02D1-2BAE-4789-BA7D-E34C8D023AF6}" type="presParOf" srcId="{6519A3B3-A848-4769-B995-192D4EB2BB44}" destId="{2C668525-1EFA-4F5E-9E99-C21871E120A4}" srcOrd="0" destOrd="0" presId="urn:microsoft.com/office/officeart/2016/7/layout/BasicLinearProcessNumbered"/>
    <dgm:cxn modelId="{A34B9B08-BD4D-4490-8971-191F2584EE41}" type="presParOf" srcId="{6519A3B3-A848-4769-B995-192D4EB2BB44}" destId="{EC2FB7FB-2662-4FD3-827B-F3A225B660E6}" srcOrd="1" destOrd="0" presId="urn:microsoft.com/office/officeart/2016/7/layout/BasicLinearProcessNumbered"/>
    <dgm:cxn modelId="{C94937A9-B18B-4C7E-BCED-7DA5998AEAA4}" type="presParOf" srcId="{6519A3B3-A848-4769-B995-192D4EB2BB44}" destId="{573B5FF1-DB06-4F4C-AF65-2F467176CC40}" srcOrd="2" destOrd="0" presId="urn:microsoft.com/office/officeart/2016/7/layout/BasicLinearProcessNumbered"/>
    <dgm:cxn modelId="{233BF78C-DA54-4A7E-A87F-92153CCB9356}" type="presParOf" srcId="{6519A3B3-A848-4769-B995-192D4EB2BB44}" destId="{7663EFFE-3361-4246-B048-3199C6927909}" srcOrd="3" destOrd="0" presId="urn:microsoft.com/office/officeart/2016/7/layout/BasicLinearProcessNumbered"/>
    <dgm:cxn modelId="{651282B6-7D1C-434E-A4A5-A40CBA6FAD2B}" type="presParOf" srcId="{A78BA6F0-2E49-43B3-A346-72D4730A6DA7}" destId="{B5EEA3B6-5F72-406D-BE63-792EAF23BF22}" srcOrd="3" destOrd="0" presId="urn:microsoft.com/office/officeart/2016/7/layout/BasicLinearProcessNumbered"/>
    <dgm:cxn modelId="{77BDB407-42EA-42E7-9C29-6AA55D8724AC}" type="presParOf" srcId="{A78BA6F0-2E49-43B3-A346-72D4730A6DA7}" destId="{FEABCD19-621A-449E-B315-7C4663817C2D}" srcOrd="4" destOrd="0" presId="urn:microsoft.com/office/officeart/2016/7/layout/BasicLinearProcessNumbered"/>
    <dgm:cxn modelId="{764854A8-4FE2-45D4-9499-2CD806617B8A}" type="presParOf" srcId="{FEABCD19-621A-449E-B315-7C4663817C2D}" destId="{86EB78B1-E522-42A3-9423-5EC0A62E4A32}" srcOrd="0" destOrd="0" presId="urn:microsoft.com/office/officeart/2016/7/layout/BasicLinearProcessNumbered"/>
    <dgm:cxn modelId="{3A944389-0E67-41B2-8111-BF02E8AE3076}" type="presParOf" srcId="{FEABCD19-621A-449E-B315-7C4663817C2D}" destId="{6837CEAF-3BE2-411C-B8CA-53E8E08022BC}" srcOrd="1" destOrd="0" presId="urn:microsoft.com/office/officeart/2016/7/layout/BasicLinearProcessNumbered"/>
    <dgm:cxn modelId="{89231999-94D5-4EC0-99C5-246AF0754C10}" type="presParOf" srcId="{FEABCD19-621A-449E-B315-7C4663817C2D}" destId="{0DF8FBD2-E599-4638-9E47-1816E9360D30}" srcOrd="2" destOrd="0" presId="urn:microsoft.com/office/officeart/2016/7/layout/BasicLinearProcessNumbered"/>
    <dgm:cxn modelId="{AA28B076-BCF0-4728-9178-EB7A078849EB}" type="presParOf" srcId="{FEABCD19-621A-449E-B315-7C4663817C2D}" destId="{01902B61-FDDF-42D3-BAC8-DE36E16C9BD5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5618DE-3F24-4C87-9D87-52D7568A763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438133-312E-4C10-AD7E-29FF6EF32605}">
      <dgm:prSet/>
      <dgm:spPr/>
      <dgm:t>
        <a:bodyPr/>
        <a:lstStyle/>
        <a:p>
          <a:r>
            <a:rPr lang="en-US" dirty="0"/>
            <a:t>Keyword cost has increased</a:t>
          </a:r>
        </a:p>
      </dgm:t>
    </dgm:pt>
    <dgm:pt modelId="{2079E138-C16E-4A58-AF03-BD0E8742C1FB}" type="parTrans" cxnId="{96DD769B-E55F-4423-8632-1D2E28AD85F0}">
      <dgm:prSet/>
      <dgm:spPr/>
      <dgm:t>
        <a:bodyPr/>
        <a:lstStyle/>
        <a:p>
          <a:endParaRPr lang="en-US"/>
        </a:p>
      </dgm:t>
    </dgm:pt>
    <dgm:pt modelId="{E1440073-BD60-4622-A379-998CBD122990}" type="sibTrans" cxnId="{96DD769B-E55F-4423-8632-1D2E28AD85F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9406A870-43F9-4BB7-A6CD-ADDEE0F095F3}">
      <dgm:prSet/>
      <dgm:spPr/>
      <dgm:t>
        <a:bodyPr/>
        <a:lstStyle/>
        <a:p>
          <a:r>
            <a:rPr lang="en-US" dirty="0"/>
            <a:t>Search partners are taking a bid slice of impressions but clicks are low</a:t>
          </a:r>
        </a:p>
      </dgm:t>
    </dgm:pt>
    <dgm:pt modelId="{5D44B8BE-7A8C-4338-933F-8B4982242792}" type="parTrans" cxnId="{3B990766-834F-4355-9FE1-3112C075967E}">
      <dgm:prSet/>
      <dgm:spPr/>
      <dgm:t>
        <a:bodyPr/>
        <a:lstStyle/>
        <a:p>
          <a:endParaRPr lang="en-US"/>
        </a:p>
      </dgm:t>
    </dgm:pt>
    <dgm:pt modelId="{9EC19013-E30A-41D8-9A74-2A8680770A78}" type="sibTrans" cxnId="{3B990766-834F-4355-9FE1-3112C075967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A9805757-3AF6-4753-9A9D-AB513A5E2B79}">
      <dgm:prSet/>
      <dgm:spPr/>
      <dgm:t>
        <a:bodyPr/>
        <a:lstStyle/>
        <a:p>
          <a:r>
            <a:rPr lang="en-US" dirty="0"/>
            <a:t>Good search position for keywords with high volume</a:t>
          </a:r>
        </a:p>
      </dgm:t>
    </dgm:pt>
    <dgm:pt modelId="{210D6AC3-D129-4B37-AD93-FF36E0506F1D}" type="parTrans" cxnId="{4FCF73FD-A271-4686-B9FE-001FB730A9C1}">
      <dgm:prSet/>
      <dgm:spPr/>
      <dgm:t>
        <a:bodyPr/>
        <a:lstStyle/>
        <a:p>
          <a:endParaRPr lang="en-US"/>
        </a:p>
      </dgm:t>
    </dgm:pt>
    <dgm:pt modelId="{5850BBC5-298E-4882-B3BE-5C93F78C9F47}" type="sibTrans" cxnId="{4FCF73FD-A271-4686-B9FE-001FB730A9C1}">
      <dgm:prSet/>
      <dgm:spPr/>
      <dgm:t>
        <a:bodyPr/>
        <a:lstStyle/>
        <a:p>
          <a:endParaRPr lang="en-US"/>
        </a:p>
      </dgm:t>
    </dgm:pt>
    <dgm:pt modelId="{0FBCCBB5-A70D-4608-A52C-D07EEB612054}" type="pres">
      <dgm:prSet presAssocID="{165618DE-3F24-4C87-9D87-52D7568A7630}" presName="Name0" presStyleCnt="0">
        <dgm:presLayoutVars>
          <dgm:animLvl val="lvl"/>
          <dgm:resizeHandles val="exact"/>
        </dgm:presLayoutVars>
      </dgm:prSet>
      <dgm:spPr/>
    </dgm:pt>
    <dgm:pt modelId="{366C70A7-C23E-4596-96E9-86C14B22DC18}" type="pres">
      <dgm:prSet presAssocID="{79438133-312E-4C10-AD7E-29FF6EF32605}" presName="compositeNode" presStyleCnt="0">
        <dgm:presLayoutVars>
          <dgm:bulletEnabled val="1"/>
        </dgm:presLayoutVars>
      </dgm:prSet>
      <dgm:spPr/>
    </dgm:pt>
    <dgm:pt modelId="{1ADCA53A-90EC-4E77-B29D-D4AD611CD9BD}" type="pres">
      <dgm:prSet presAssocID="{79438133-312E-4C10-AD7E-29FF6EF32605}" presName="bgRect" presStyleLbl="bgAccFollowNode1" presStyleIdx="0" presStyleCnt="3"/>
      <dgm:spPr/>
    </dgm:pt>
    <dgm:pt modelId="{C8B09EF9-3DCB-43A6-B153-5315C38B48A5}" type="pres">
      <dgm:prSet presAssocID="{E1440073-BD60-4622-A379-998CBD122990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6203184-A3F5-4A90-B63B-E646DFDB3CFB}" type="pres">
      <dgm:prSet presAssocID="{79438133-312E-4C10-AD7E-29FF6EF32605}" presName="bottomLine" presStyleLbl="alignNode1" presStyleIdx="1" presStyleCnt="6">
        <dgm:presLayoutVars/>
      </dgm:prSet>
      <dgm:spPr/>
    </dgm:pt>
    <dgm:pt modelId="{57CAF45C-5288-41BD-A7A1-8050B46DA891}" type="pres">
      <dgm:prSet presAssocID="{79438133-312E-4C10-AD7E-29FF6EF32605}" presName="nodeText" presStyleLbl="bgAccFollowNode1" presStyleIdx="0" presStyleCnt="3">
        <dgm:presLayoutVars>
          <dgm:bulletEnabled val="1"/>
        </dgm:presLayoutVars>
      </dgm:prSet>
      <dgm:spPr/>
    </dgm:pt>
    <dgm:pt modelId="{89773F35-77ED-43FC-9A87-1C979FEF472B}" type="pres">
      <dgm:prSet presAssocID="{E1440073-BD60-4622-A379-998CBD122990}" presName="sibTrans" presStyleCnt="0"/>
      <dgm:spPr/>
    </dgm:pt>
    <dgm:pt modelId="{8BACFDFD-8CC3-4BF1-90D3-C65F20710C29}" type="pres">
      <dgm:prSet presAssocID="{9406A870-43F9-4BB7-A6CD-ADDEE0F095F3}" presName="compositeNode" presStyleCnt="0">
        <dgm:presLayoutVars>
          <dgm:bulletEnabled val="1"/>
        </dgm:presLayoutVars>
      </dgm:prSet>
      <dgm:spPr/>
    </dgm:pt>
    <dgm:pt modelId="{D84E9DF3-23AB-46A5-9899-39806597B891}" type="pres">
      <dgm:prSet presAssocID="{9406A870-43F9-4BB7-A6CD-ADDEE0F095F3}" presName="bgRect" presStyleLbl="bgAccFollowNode1" presStyleIdx="1" presStyleCnt="3"/>
      <dgm:spPr/>
    </dgm:pt>
    <dgm:pt modelId="{A82CCA71-A693-4D33-B991-D7149DF52D75}" type="pres">
      <dgm:prSet presAssocID="{9EC19013-E30A-41D8-9A74-2A8680770A78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5CC61CC2-D77A-4589-834E-B6A622C4D457}" type="pres">
      <dgm:prSet presAssocID="{9406A870-43F9-4BB7-A6CD-ADDEE0F095F3}" presName="bottomLine" presStyleLbl="alignNode1" presStyleIdx="3" presStyleCnt="6">
        <dgm:presLayoutVars/>
      </dgm:prSet>
      <dgm:spPr/>
    </dgm:pt>
    <dgm:pt modelId="{239AACF5-BDC7-439B-B93F-284462C6AE43}" type="pres">
      <dgm:prSet presAssocID="{9406A870-43F9-4BB7-A6CD-ADDEE0F095F3}" presName="nodeText" presStyleLbl="bgAccFollowNode1" presStyleIdx="1" presStyleCnt="3">
        <dgm:presLayoutVars>
          <dgm:bulletEnabled val="1"/>
        </dgm:presLayoutVars>
      </dgm:prSet>
      <dgm:spPr/>
    </dgm:pt>
    <dgm:pt modelId="{3E1D13B5-D44A-4813-97F1-BDE84A9D8C12}" type="pres">
      <dgm:prSet presAssocID="{9EC19013-E30A-41D8-9A74-2A8680770A78}" presName="sibTrans" presStyleCnt="0"/>
      <dgm:spPr/>
    </dgm:pt>
    <dgm:pt modelId="{8DB7D3EB-8B1E-4052-951D-E71C7ECB8ADF}" type="pres">
      <dgm:prSet presAssocID="{A9805757-3AF6-4753-9A9D-AB513A5E2B79}" presName="compositeNode" presStyleCnt="0">
        <dgm:presLayoutVars>
          <dgm:bulletEnabled val="1"/>
        </dgm:presLayoutVars>
      </dgm:prSet>
      <dgm:spPr/>
    </dgm:pt>
    <dgm:pt modelId="{895E5AEA-AAD9-4363-BBC4-A4BA0173535A}" type="pres">
      <dgm:prSet presAssocID="{A9805757-3AF6-4753-9A9D-AB513A5E2B79}" presName="bgRect" presStyleLbl="bgAccFollowNode1" presStyleIdx="2" presStyleCnt="3"/>
      <dgm:spPr/>
    </dgm:pt>
    <dgm:pt modelId="{78C7D0A1-774F-4AEE-AB61-990DEC7E5667}" type="pres">
      <dgm:prSet presAssocID="{5850BBC5-298E-4882-B3BE-5C93F78C9F47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1F4C01B6-6337-47B9-88C4-152372E2CB58}" type="pres">
      <dgm:prSet presAssocID="{A9805757-3AF6-4753-9A9D-AB513A5E2B79}" presName="bottomLine" presStyleLbl="alignNode1" presStyleIdx="5" presStyleCnt="6">
        <dgm:presLayoutVars/>
      </dgm:prSet>
      <dgm:spPr/>
    </dgm:pt>
    <dgm:pt modelId="{0F5EA4B5-E55F-401A-A998-55D1B608305F}" type="pres">
      <dgm:prSet presAssocID="{A9805757-3AF6-4753-9A9D-AB513A5E2B79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CBED0004-310A-46BA-8A39-060E27918646}" type="presOf" srcId="{9406A870-43F9-4BB7-A6CD-ADDEE0F095F3}" destId="{239AACF5-BDC7-439B-B93F-284462C6AE43}" srcOrd="1" destOrd="0" presId="urn:microsoft.com/office/officeart/2016/7/layout/BasicLinearProcessNumbered"/>
    <dgm:cxn modelId="{DC494A0F-F975-42B0-B2CD-05EF050D0C00}" type="presOf" srcId="{79438133-312E-4C10-AD7E-29FF6EF32605}" destId="{1ADCA53A-90EC-4E77-B29D-D4AD611CD9BD}" srcOrd="0" destOrd="0" presId="urn:microsoft.com/office/officeart/2016/7/layout/BasicLinearProcessNumbered"/>
    <dgm:cxn modelId="{9CE8A120-F38B-4253-BC30-A3829D3AB125}" type="presOf" srcId="{E1440073-BD60-4622-A379-998CBD122990}" destId="{C8B09EF9-3DCB-43A6-B153-5315C38B48A5}" srcOrd="0" destOrd="0" presId="urn:microsoft.com/office/officeart/2016/7/layout/BasicLinearProcessNumbered"/>
    <dgm:cxn modelId="{4A267424-504A-4969-8959-CCED397BF7C6}" type="presOf" srcId="{9406A870-43F9-4BB7-A6CD-ADDEE0F095F3}" destId="{D84E9DF3-23AB-46A5-9899-39806597B891}" srcOrd="0" destOrd="0" presId="urn:microsoft.com/office/officeart/2016/7/layout/BasicLinearProcessNumbered"/>
    <dgm:cxn modelId="{01B19931-BED6-4CC1-BB7C-EB8A4AEF198F}" type="presOf" srcId="{9EC19013-E30A-41D8-9A74-2A8680770A78}" destId="{A82CCA71-A693-4D33-B991-D7149DF52D75}" srcOrd="0" destOrd="0" presId="urn:microsoft.com/office/officeart/2016/7/layout/BasicLinearProcessNumbered"/>
    <dgm:cxn modelId="{3B990766-834F-4355-9FE1-3112C075967E}" srcId="{165618DE-3F24-4C87-9D87-52D7568A7630}" destId="{9406A870-43F9-4BB7-A6CD-ADDEE0F095F3}" srcOrd="1" destOrd="0" parTransId="{5D44B8BE-7A8C-4338-933F-8B4982242792}" sibTransId="{9EC19013-E30A-41D8-9A74-2A8680770A78}"/>
    <dgm:cxn modelId="{6595F86C-CF82-48F3-97D0-51D84EB5A7AE}" type="presOf" srcId="{A9805757-3AF6-4753-9A9D-AB513A5E2B79}" destId="{0F5EA4B5-E55F-401A-A998-55D1B608305F}" srcOrd="1" destOrd="0" presId="urn:microsoft.com/office/officeart/2016/7/layout/BasicLinearProcessNumbered"/>
    <dgm:cxn modelId="{17395173-355D-49DE-BEF5-C7321515B4ED}" type="presOf" srcId="{79438133-312E-4C10-AD7E-29FF6EF32605}" destId="{57CAF45C-5288-41BD-A7A1-8050B46DA891}" srcOrd="1" destOrd="0" presId="urn:microsoft.com/office/officeart/2016/7/layout/BasicLinearProcessNumbered"/>
    <dgm:cxn modelId="{96DD769B-E55F-4423-8632-1D2E28AD85F0}" srcId="{165618DE-3F24-4C87-9D87-52D7568A7630}" destId="{79438133-312E-4C10-AD7E-29FF6EF32605}" srcOrd="0" destOrd="0" parTransId="{2079E138-C16E-4A58-AF03-BD0E8742C1FB}" sibTransId="{E1440073-BD60-4622-A379-998CBD122990}"/>
    <dgm:cxn modelId="{2CFF19A2-AA12-455B-A64C-C20E0B02690E}" type="presOf" srcId="{165618DE-3F24-4C87-9D87-52D7568A7630}" destId="{0FBCCBB5-A70D-4608-A52C-D07EEB612054}" srcOrd="0" destOrd="0" presId="urn:microsoft.com/office/officeart/2016/7/layout/BasicLinearProcessNumbered"/>
    <dgm:cxn modelId="{EE8F7AC1-54A6-48AF-BBB6-B5B379265CA8}" type="presOf" srcId="{A9805757-3AF6-4753-9A9D-AB513A5E2B79}" destId="{895E5AEA-AAD9-4363-BBC4-A4BA0173535A}" srcOrd="0" destOrd="0" presId="urn:microsoft.com/office/officeart/2016/7/layout/BasicLinearProcessNumbered"/>
    <dgm:cxn modelId="{C9E459F5-17CF-4E86-87FB-EDD757CFC3D7}" type="presOf" srcId="{5850BBC5-298E-4882-B3BE-5C93F78C9F47}" destId="{78C7D0A1-774F-4AEE-AB61-990DEC7E5667}" srcOrd="0" destOrd="0" presId="urn:microsoft.com/office/officeart/2016/7/layout/BasicLinearProcessNumbered"/>
    <dgm:cxn modelId="{4FCF73FD-A271-4686-B9FE-001FB730A9C1}" srcId="{165618DE-3F24-4C87-9D87-52D7568A7630}" destId="{A9805757-3AF6-4753-9A9D-AB513A5E2B79}" srcOrd="2" destOrd="0" parTransId="{210D6AC3-D129-4B37-AD93-FF36E0506F1D}" sibTransId="{5850BBC5-298E-4882-B3BE-5C93F78C9F47}"/>
    <dgm:cxn modelId="{CA8E887F-28FD-482F-8F30-384CC963F8F2}" type="presParOf" srcId="{0FBCCBB5-A70D-4608-A52C-D07EEB612054}" destId="{366C70A7-C23E-4596-96E9-86C14B22DC18}" srcOrd="0" destOrd="0" presId="urn:microsoft.com/office/officeart/2016/7/layout/BasicLinearProcessNumbered"/>
    <dgm:cxn modelId="{594018F5-A521-4402-A30A-857B6A0EDEC0}" type="presParOf" srcId="{366C70A7-C23E-4596-96E9-86C14B22DC18}" destId="{1ADCA53A-90EC-4E77-B29D-D4AD611CD9BD}" srcOrd="0" destOrd="0" presId="urn:microsoft.com/office/officeart/2016/7/layout/BasicLinearProcessNumbered"/>
    <dgm:cxn modelId="{E83907BE-81F1-455E-BCE0-383853D834C0}" type="presParOf" srcId="{366C70A7-C23E-4596-96E9-86C14B22DC18}" destId="{C8B09EF9-3DCB-43A6-B153-5315C38B48A5}" srcOrd="1" destOrd="0" presId="urn:microsoft.com/office/officeart/2016/7/layout/BasicLinearProcessNumbered"/>
    <dgm:cxn modelId="{AEFAC4B3-D1F7-417B-857F-34C22EC6D447}" type="presParOf" srcId="{366C70A7-C23E-4596-96E9-86C14B22DC18}" destId="{76203184-A3F5-4A90-B63B-E646DFDB3CFB}" srcOrd="2" destOrd="0" presId="urn:microsoft.com/office/officeart/2016/7/layout/BasicLinearProcessNumbered"/>
    <dgm:cxn modelId="{6CC422AA-FEF9-43C9-B194-3F0DA3FEB242}" type="presParOf" srcId="{366C70A7-C23E-4596-96E9-86C14B22DC18}" destId="{57CAF45C-5288-41BD-A7A1-8050B46DA891}" srcOrd="3" destOrd="0" presId="urn:microsoft.com/office/officeart/2016/7/layout/BasicLinearProcessNumbered"/>
    <dgm:cxn modelId="{252B12AD-36FE-4A6E-A843-C48C6B6E4495}" type="presParOf" srcId="{0FBCCBB5-A70D-4608-A52C-D07EEB612054}" destId="{89773F35-77ED-43FC-9A87-1C979FEF472B}" srcOrd="1" destOrd="0" presId="urn:microsoft.com/office/officeart/2016/7/layout/BasicLinearProcessNumbered"/>
    <dgm:cxn modelId="{36833EC9-1F75-4F3B-9B7D-2B6406B11C4A}" type="presParOf" srcId="{0FBCCBB5-A70D-4608-A52C-D07EEB612054}" destId="{8BACFDFD-8CC3-4BF1-90D3-C65F20710C29}" srcOrd="2" destOrd="0" presId="urn:microsoft.com/office/officeart/2016/7/layout/BasicLinearProcessNumbered"/>
    <dgm:cxn modelId="{3CF91D51-F53B-4628-A14A-B5AFE2885CFB}" type="presParOf" srcId="{8BACFDFD-8CC3-4BF1-90D3-C65F20710C29}" destId="{D84E9DF3-23AB-46A5-9899-39806597B891}" srcOrd="0" destOrd="0" presId="urn:microsoft.com/office/officeart/2016/7/layout/BasicLinearProcessNumbered"/>
    <dgm:cxn modelId="{57271B81-296A-455D-966A-7C1F91AD0AE7}" type="presParOf" srcId="{8BACFDFD-8CC3-4BF1-90D3-C65F20710C29}" destId="{A82CCA71-A693-4D33-B991-D7149DF52D75}" srcOrd="1" destOrd="0" presId="urn:microsoft.com/office/officeart/2016/7/layout/BasicLinearProcessNumbered"/>
    <dgm:cxn modelId="{064C44E4-36C9-463D-88DC-989B7A510390}" type="presParOf" srcId="{8BACFDFD-8CC3-4BF1-90D3-C65F20710C29}" destId="{5CC61CC2-D77A-4589-834E-B6A622C4D457}" srcOrd="2" destOrd="0" presId="urn:microsoft.com/office/officeart/2016/7/layout/BasicLinearProcessNumbered"/>
    <dgm:cxn modelId="{1DF3FFCB-D5D4-43BC-81C7-71EDDE8E2F2E}" type="presParOf" srcId="{8BACFDFD-8CC3-4BF1-90D3-C65F20710C29}" destId="{239AACF5-BDC7-439B-B93F-284462C6AE43}" srcOrd="3" destOrd="0" presId="urn:microsoft.com/office/officeart/2016/7/layout/BasicLinearProcessNumbered"/>
    <dgm:cxn modelId="{E56495BF-2ED4-4C04-A555-FC1F6D5A7123}" type="presParOf" srcId="{0FBCCBB5-A70D-4608-A52C-D07EEB612054}" destId="{3E1D13B5-D44A-4813-97F1-BDE84A9D8C12}" srcOrd="3" destOrd="0" presId="urn:microsoft.com/office/officeart/2016/7/layout/BasicLinearProcessNumbered"/>
    <dgm:cxn modelId="{34E8B455-0F4C-4FD8-853C-CAC282EBDC4F}" type="presParOf" srcId="{0FBCCBB5-A70D-4608-A52C-D07EEB612054}" destId="{8DB7D3EB-8B1E-4052-951D-E71C7ECB8ADF}" srcOrd="4" destOrd="0" presId="urn:microsoft.com/office/officeart/2016/7/layout/BasicLinearProcessNumbered"/>
    <dgm:cxn modelId="{AFD6F44A-1D93-4CD0-9ACC-C3DAE9E2E7CB}" type="presParOf" srcId="{8DB7D3EB-8B1E-4052-951D-E71C7ECB8ADF}" destId="{895E5AEA-AAD9-4363-BBC4-A4BA0173535A}" srcOrd="0" destOrd="0" presId="urn:microsoft.com/office/officeart/2016/7/layout/BasicLinearProcessNumbered"/>
    <dgm:cxn modelId="{C6A71FF9-8967-4CE5-B698-1CEB3845DE69}" type="presParOf" srcId="{8DB7D3EB-8B1E-4052-951D-E71C7ECB8ADF}" destId="{78C7D0A1-774F-4AEE-AB61-990DEC7E5667}" srcOrd="1" destOrd="0" presId="urn:microsoft.com/office/officeart/2016/7/layout/BasicLinearProcessNumbered"/>
    <dgm:cxn modelId="{4EA0F858-77CF-4CD3-A788-7BB74EB1DED2}" type="presParOf" srcId="{8DB7D3EB-8B1E-4052-951D-E71C7ECB8ADF}" destId="{1F4C01B6-6337-47B9-88C4-152372E2CB58}" srcOrd="2" destOrd="0" presId="urn:microsoft.com/office/officeart/2016/7/layout/BasicLinearProcessNumbered"/>
    <dgm:cxn modelId="{CB282E3B-4067-4DC3-89EC-9914F50EAE16}" type="presParOf" srcId="{8DB7D3EB-8B1E-4052-951D-E71C7ECB8ADF}" destId="{0F5EA4B5-E55F-401A-A998-55D1B608305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8894AE-CF1B-4567-864A-9C5F16E9275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C475B5-8FD6-47B2-A8AD-124BCF3D51EB}">
      <dgm:prSet phldrT="[Text]"/>
      <dgm:spPr/>
      <dgm:t>
        <a:bodyPr/>
        <a:lstStyle/>
        <a:p>
          <a:r>
            <a:rPr lang="en-US" dirty="0"/>
            <a:t>Search Ad group</a:t>
          </a:r>
        </a:p>
      </dgm:t>
    </dgm:pt>
    <dgm:pt modelId="{BAE57DDD-106C-4452-84D3-37C7DF611475}" type="parTrans" cxnId="{163DD242-7ABC-480D-89F7-50CE445F0CE5}">
      <dgm:prSet/>
      <dgm:spPr/>
      <dgm:t>
        <a:bodyPr/>
        <a:lstStyle/>
        <a:p>
          <a:endParaRPr lang="en-US"/>
        </a:p>
      </dgm:t>
    </dgm:pt>
    <dgm:pt modelId="{C4B57E1F-8CAF-4D30-8C07-EEB2FBF24345}" type="sibTrans" cxnId="{163DD242-7ABC-480D-89F7-50CE445F0CE5}">
      <dgm:prSet/>
      <dgm:spPr/>
      <dgm:t>
        <a:bodyPr/>
        <a:lstStyle/>
        <a:p>
          <a:endParaRPr lang="en-US"/>
        </a:p>
      </dgm:t>
    </dgm:pt>
    <dgm:pt modelId="{974FCE2D-E471-4CBD-B297-E6F5BC41A77D}">
      <dgm:prSet phldrT="[Text]"/>
      <dgm:spPr/>
      <dgm:t>
        <a:bodyPr/>
        <a:lstStyle/>
        <a:p>
          <a:r>
            <a:rPr lang="en-US" dirty="0"/>
            <a:t>Impressions down 50% but clicks only down by 20%.</a:t>
          </a:r>
        </a:p>
      </dgm:t>
    </dgm:pt>
    <dgm:pt modelId="{FAA54599-6FF3-4FEA-A8EF-8532FAB5AF81}" type="parTrans" cxnId="{FDD4F77D-166C-474D-B926-DCFA6678C812}">
      <dgm:prSet/>
      <dgm:spPr/>
      <dgm:t>
        <a:bodyPr/>
        <a:lstStyle/>
        <a:p>
          <a:endParaRPr lang="en-US"/>
        </a:p>
      </dgm:t>
    </dgm:pt>
    <dgm:pt modelId="{24B0AFAA-3938-4981-851F-B5EE02B2F5FB}" type="sibTrans" cxnId="{FDD4F77D-166C-474D-B926-DCFA6678C812}">
      <dgm:prSet/>
      <dgm:spPr/>
      <dgm:t>
        <a:bodyPr/>
        <a:lstStyle/>
        <a:p>
          <a:endParaRPr lang="en-US"/>
        </a:p>
      </dgm:t>
    </dgm:pt>
    <dgm:pt modelId="{19F2D15D-6A72-4ABC-99FC-9556FB939DF0}">
      <dgm:prSet phldrT="[Text]"/>
      <dgm:spPr/>
      <dgm:t>
        <a:bodyPr/>
        <a:lstStyle/>
        <a:p>
          <a:r>
            <a:rPr lang="en-US" dirty="0" err="1"/>
            <a:t>Hualalai</a:t>
          </a:r>
          <a:r>
            <a:rPr lang="en-US" dirty="0"/>
            <a:t> Ad group</a:t>
          </a:r>
        </a:p>
      </dgm:t>
    </dgm:pt>
    <dgm:pt modelId="{48EE1957-AF74-4114-B46C-44E213347CB0}" type="parTrans" cxnId="{BBCCFD4D-60E8-4A63-BBF5-D3286D3B24BA}">
      <dgm:prSet/>
      <dgm:spPr/>
      <dgm:t>
        <a:bodyPr/>
        <a:lstStyle/>
        <a:p>
          <a:endParaRPr lang="en-US"/>
        </a:p>
      </dgm:t>
    </dgm:pt>
    <dgm:pt modelId="{7A75D203-1C74-41AF-8952-DA07B0BE5253}" type="sibTrans" cxnId="{BBCCFD4D-60E8-4A63-BBF5-D3286D3B24BA}">
      <dgm:prSet/>
      <dgm:spPr/>
      <dgm:t>
        <a:bodyPr/>
        <a:lstStyle/>
        <a:p>
          <a:endParaRPr lang="en-US"/>
        </a:p>
      </dgm:t>
    </dgm:pt>
    <dgm:pt modelId="{1F0A0783-A067-4CE4-B5D1-E1D44D4EB3BA}">
      <dgm:prSet phldrT="[Text]"/>
      <dgm:spPr/>
      <dgm:t>
        <a:bodyPr/>
        <a:lstStyle/>
        <a:p>
          <a:r>
            <a:rPr lang="en-US" dirty="0"/>
            <a:t>Ads and clicks has decreased by 33% due to increased keyword costs</a:t>
          </a:r>
        </a:p>
      </dgm:t>
    </dgm:pt>
    <dgm:pt modelId="{E2E475FD-AE85-448E-B5DA-9F5D0C9A2784}" type="parTrans" cxnId="{8510E927-964A-4AD4-B277-8390127BADC6}">
      <dgm:prSet/>
      <dgm:spPr/>
      <dgm:t>
        <a:bodyPr/>
        <a:lstStyle/>
        <a:p>
          <a:endParaRPr lang="en-US"/>
        </a:p>
      </dgm:t>
    </dgm:pt>
    <dgm:pt modelId="{F0DA1F8C-CB4B-4E54-B6E3-24A98B902A18}" type="sibTrans" cxnId="{8510E927-964A-4AD4-B277-8390127BADC6}">
      <dgm:prSet/>
      <dgm:spPr/>
      <dgm:t>
        <a:bodyPr/>
        <a:lstStyle/>
        <a:p>
          <a:endParaRPr lang="en-US"/>
        </a:p>
      </dgm:t>
    </dgm:pt>
    <dgm:pt modelId="{09BCDEFA-FD9F-4A13-A5F3-6D40B46364E5}">
      <dgm:prSet phldrT="[Text]"/>
      <dgm:spPr/>
      <dgm:t>
        <a:bodyPr/>
        <a:lstStyle/>
        <a:p>
          <a:r>
            <a:rPr lang="en-US" dirty="0" err="1"/>
            <a:t>Kukio</a:t>
          </a:r>
          <a:r>
            <a:rPr lang="en-US" dirty="0"/>
            <a:t> Ad group</a:t>
          </a:r>
        </a:p>
      </dgm:t>
    </dgm:pt>
    <dgm:pt modelId="{E4C3156E-F8AB-4ABA-8EEC-F34056F7B3E2}" type="parTrans" cxnId="{2CEC9D91-2E40-479F-80E9-5EC4D6914836}">
      <dgm:prSet/>
      <dgm:spPr/>
      <dgm:t>
        <a:bodyPr/>
        <a:lstStyle/>
        <a:p>
          <a:endParaRPr lang="en-US"/>
        </a:p>
      </dgm:t>
    </dgm:pt>
    <dgm:pt modelId="{0C05C294-B86D-42EE-9032-81C09F8EC94A}" type="sibTrans" cxnId="{2CEC9D91-2E40-479F-80E9-5EC4D6914836}">
      <dgm:prSet/>
      <dgm:spPr/>
      <dgm:t>
        <a:bodyPr/>
        <a:lstStyle/>
        <a:p>
          <a:endParaRPr lang="en-US"/>
        </a:p>
      </dgm:t>
    </dgm:pt>
    <dgm:pt modelId="{2AE6BC89-82A0-435C-AE9F-1DB51EB8FFA9}">
      <dgm:prSet phldrT="[Text]"/>
      <dgm:spPr/>
      <dgm:t>
        <a:bodyPr/>
        <a:lstStyle/>
        <a:p>
          <a:r>
            <a:rPr lang="en-US" dirty="0"/>
            <a:t>Clicks has increased 169%</a:t>
          </a:r>
        </a:p>
      </dgm:t>
    </dgm:pt>
    <dgm:pt modelId="{10B7D2A1-BC32-4A32-B38B-CBD68227AE6F}" type="parTrans" cxnId="{B77B82BB-0C8A-48AE-A0FB-094314BEEFFF}">
      <dgm:prSet/>
      <dgm:spPr/>
      <dgm:t>
        <a:bodyPr/>
        <a:lstStyle/>
        <a:p>
          <a:endParaRPr lang="en-US"/>
        </a:p>
      </dgm:t>
    </dgm:pt>
    <dgm:pt modelId="{AA455911-180B-4707-AFA6-DE059CAE2087}" type="sibTrans" cxnId="{B77B82BB-0C8A-48AE-A0FB-094314BEEFFF}">
      <dgm:prSet/>
      <dgm:spPr/>
      <dgm:t>
        <a:bodyPr/>
        <a:lstStyle/>
        <a:p>
          <a:endParaRPr lang="en-US"/>
        </a:p>
      </dgm:t>
    </dgm:pt>
    <dgm:pt modelId="{67058B13-9FCB-46F1-A979-89478EA8F05E}">
      <dgm:prSet phldrT="[Text]"/>
      <dgm:spPr/>
      <dgm:t>
        <a:bodyPr/>
        <a:lstStyle/>
        <a:p>
          <a:r>
            <a:rPr lang="en-US" dirty="0"/>
            <a:t>Impressions has increased by 109%</a:t>
          </a:r>
        </a:p>
      </dgm:t>
    </dgm:pt>
    <dgm:pt modelId="{D2FA2C3D-36A4-4AD4-8202-60D1BF26E5F9}" type="parTrans" cxnId="{7AB2591D-F699-4FB6-95CB-C34360CC513A}">
      <dgm:prSet/>
      <dgm:spPr/>
      <dgm:t>
        <a:bodyPr/>
        <a:lstStyle/>
        <a:p>
          <a:endParaRPr lang="en-US"/>
        </a:p>
      </dgm:t>
    </dgm:pt>
    <dgm:pt modelId="{95DFB190-2942-4333-AE56-686616D866B4}" type="sibTrans" cxnId="{7AB2591D-F699-4FB6-95CB-C34360CC513A}">
      <dgm:prSet/>
      <dgm:spPr/>
      <dgm:t>
        <a:bodyPr/>
        <a:lstStyle/>
        <a:p>
          <a:endParaRPr lang="en-US"/>
        </a:p>
      </dgm:t>
    </dgm:pt>
    <dgm:pt modelId="{B7BB0080-11B5-4D95-B799-8452806D97AF}">
      <dgm:prSet phldrT="[Text]"/>
      <dgm:spPr/>
      <dgm:t>
        <a:bodyPr/>
        <a:lstStyle/>
        <a:p>
          <a:r>
            <a:rPr lang="en-US" dirty="0"/>
            <a:t>Ad CTR increased by 178%</a:t>
          </a:r>
        </a:p>
      </dgm:t>
    </dgm:pt>
    <dgm:pt modelId="{FEBC153A-F76D-436B-A95B-42BC216E3ED5}" type="parTrans" cxnId="{6CB3C539-7C81-40EF-AFB4-87BA28E607C3}">
      <dgm:prSet/>
      <dgm:spPr/>
      <dgm:t>
        <a:bodyPr/>
        <a:lstStyle/>
        <a:p>
          <a:endParaRPr lang="en-US"/>
        </a:p>
      </dgm:t>
    </dgm:pt>
    <dgm:pt modelId="{91E351D0-2D3A-4EEC-912D-99B775BA85A2}" type="sibTrans" cxnId="{6CB3C539-7C81-40EF-AFB4-87BA28E607C3}">
      <dgm:prSet/>
      <dgm:spPr/>
      <dgm:t>
        <a:bodyPr/>
        <a:lstStyle/>
        <a:p>
          <a:endParaRPr lang="en-US"/>
        </a:p>
      </dgm:t>
    </dgm:pt>
    <dgm:pt modelId="{CDBD5CED-25E9-49DA-9A10-FE6A55B91FBC}">
      <dgm:prSet phldrT="[Text]"/>
      <dgm:spPr/>
      <dgm:t>
        <a:bodyPr/>
        <a:lstStyle/>
        <a:p>
          <a:r>
            <a:rPr lang="en-US" dirty="0"/>
            <a:t>Ad position on search partners is bring totals down </a:t>
          </a:r>
        </a:p>
      </dgm:t>
    </dgm:pt>
    <dgm:pt modelId="{764622BC-75BF-4DC4-BC7E-132277EDF7C8}" type="parTrans" cxnId="{D9FFD493-C592-4925-9ACD-9A1E62A7EDBC}">
      <dgm:prSet/>
      <dgm:spPr/>
      <dgm:t>
        <a:bodyPr/>
        <a:lstStyle/>
        <a:p>
          <a:endParaRPr lang="en-US"/>
        </a:p>
      </dgm:t>
    </dgm:pt>
    <dgm:pt modelId="{EE6AA63E-C1B9-43EA-9E6E-434F9C263573}" type="sibTrans" cxnId="{D9FFD493-C592-4925-9ACD-9A1E62A7EDBC}">
      <dgm:prSet/>
      <dgm:spPr/>
      <dgm:t>
        <a:bodyPr/>
        <a:lstStyle/>
        <a:p>
          <a:endParaRPr lang="en-US"/>
        </a:p>
      </dgm:t>
    </dgm:pt>
    <dgm:pt modelId="{E723EDD3-C4C6-496E-9E34-8B5AC86CB91D}">
      <dgm:prSet phldrT="[Text]"/>
      <dgm:spPr/>
      <dgm:t>
        <a:bodyPr/>
        <a:lstStyle/>
        <a:p>
          <a:r>
            <a:rPr lang="en-US" dirty="0"/>
            <a:t>CTR increased by 67%</a:t>
          </a:r>
        </a:p>
      </dgm:t>
    </dgm:pt>
    <dgm:pt modelId="{A8F3BAD1-BA05-4E5D-B631-1C47CB0E8CC8}" type="parTrans" cxnId="{C04F2182-8CE1-4387-9FA5-63994958DD17}">
      <dgm:prSet/>
      <dgm:spPr/>
      <dgm:t>
        <a:bodyPr/>
        <a:lstStyle/>
        <a:p>
          <a:endParaRPr lang="en-US"/>
        </a:p>
      </dgm:t>
    </dgm:pt>
    <dgm:pt modelId="{A151B312-D665-4388-804E-D0B7D3606853}" type="sibTrans" cxnId="{C04F2182-8CE1-4387-9FA5-63994958DD17}">
      <dgm:prSet/>
      <dgm:spPr/>
      <dgm:t>
        <a:bodyPr/>
        <a:lstStyle/>
        <a:p>
          <a:endParaRPr lang="en-US"/>
        </a:p>
      </dgm:t>
    </dgm:pt>
    <dgm:pt modelId="{D62D8B32-E424-41ED-99FC-4F581207D7F0}" type="pres">
      <dgm:prSet presAssocID="{768894AE-CF1B-4567-864A-9C5F16E92756}" presName="Name0" presStyleCnt="0">
        <dgm:presLayoutVars>
          <dgm:dir/>
          <dgm:animLvl val="lvl"/>
          <dgm:resizeHandles val="exact"/>
        </dgm:presLayoutVars>
      </dgm:prSet>
      <dgm:spPr/>
    </dgm:pt>
    <dgm:pt modelId="{7B914A0F-2B93-401B-9A4D-526BB1EE2D02}" type="pres">
      <dgm:prSet presAssocID="{6AC475B5-8FD6-47B2-A8AD-124BCF3D51EB}" presName="composite" presStyleCnt="0"/>
      <dgm:spPr/>
    </dgm:pt>
    <dgm:pt modelId="{8194B256-F64F-4C4E-BC68-021241304827}" type="pres">
      <dgm:prSet presAssocID="{6AC475B5-8FD6-47B2-A8AD-124BCF3D51E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3A0AA6E-95B4-4283-BA56-EE2DC7B5454F}" type="pres">
      <dgm:prSet presAssocID="{6AC475B5-8FD6-47B2-A8AD-124BCF3D51EB}" presName="desTx" presStyleLbl="alignAccFollowNode1" presStyleIdx="0" presStyleCnt="3">
        <dgm:presLayoutVars>
          <dgm:bulletEnabled val="1"/>
        </dgm:presLayoutVars>
      </dgm:prSet>
      <dgm:spPr/>
    </dgm:pt>
    <dgm:pt modelId="{DA46FD72-CB0B-499E-BFCB-CABF80F81790}" type="pres">
      <dgm:prSet presAssocID="{C4B57E1F-8CAF-4D30-8C07-EEB2FBF24345}" presName="space" presStyleCnt="0"/>
      <dgm:spPr/>
    </dgm:pt>
    <dgm:pt modelId="{835BC7E2-16FA-442E-9A3C-8E504B46C850}" type="pres">
      <dgm:prSet presAssocID="{19F2D15D-6A72-4ABC-99FC-9556FB939DF0}" presName="composite" presStyleCnt="0"/>
      <dgm:spPr/>
    </dgm:pt>
    <dgm:pt modelId="{52CED5DE-4DAF-4F10-9CBE-B5BEB9CC1678}" type="pres">
      <dgm:prSet presAssocID="{19F2D15D-6A72-4ABC-99FC-9556FB939DF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A3DA42E-5671-4BC5-9BA1-1D164B4F8E81}" type="pres">
      <dgm:prSet presAssocID="{19F2D15D-6A72-4ABC-99FC-9556FB939DF0}" presName="desTx" presStyleLbl="alignAccFollowNode1" presStyleIdx="1" presStyleCnt="3">
        <dgm:presLayoutVars>
          <dgm:bulletEnabled val="1"/>
        </dgm:presLayoutVars>
      </dgm:prSet>
      <dgm:spPr/>
    </dgm:pt>
    <dgm:pt modelId="{767FC562-95D5-4893-A8D8-0BCDD68D18C3}" type="pres">
      <dgm:prSet presAssocID="{7A75D203-1C74-41AF-8952-DA07B0BE5253}" presName="space" presStyleCnt="0"/>
      <dgm:spPr/>
    </dgm:pt>
    <dgm:pt modelId="{CFB5665C-7228-4625-A5A4-C33FCC16C6FD}" type="pres">
      <dgm:prSet presAssocID="{09BCDEFA-FD9F-4A13-A5F3-6D40B46364E5}" presName="composite" presStyleCnt="0"/>
      <dgm:spPr/>
    </dgm:pt>
    <dgm:pt modelId="{77646377-897C-4805-A707-33FD2F71A368}" type="pres">
      <dgm:prSet presAssocID="{09BCDEFA-FD9F-4A13-A5F3-6D40B46364E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60028A5-3447-4C8A-8BAC-796163C79A20}" type="pres">
      <dgm:prSet presAssocID="{09BCDEFA-FD9F-4A13-A5F3-6D40B46364E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16E040B-B4A4-4F2F-A2A7-5E9F59053BAF}" type="presOf" srcId="{09BCDEFA-FD9F-4A13-A5F3-6D40B46364E5}" destId="{77646377-897C-4805-A707-33FD2F71A368}" srcOrd="0" destOrd="0" presId="urn:microsoft.com/office/officeart/2005/8/layout/hList1"/>
    <dgm:cxn modelId="{A22C2611-6E5D-4F8C-99E8-6E099CD19652}" type="presOf" srcId="{B7BB0080-11B5-4D95-B799-8452806D97AF}" destId="{860028A5-3447-4C8A-8BAC-796163C79A20}" srcOrd="0" destOrd="2" presId="urn:microsoft.com/office/officeart/2005/8/layout/hList1"/>
    <dgm:cxn modelId="{572AC311-5FF0-4DF9-849A-DD7C47869EFA}" type="presOf" srcId="{2AE6BC89-82A0-435C-AE9F-1DB51EB8FFA9}" destId="{860028A5-3447-4C8A-8BAC-796163C79A20}" srcOrd="0" destOrd="0" presId="urn:microsoft.com/office/officeart/2005/8/layout/hList1"/>
    <dgm:cxn modelId="{7AB2591D-F699-4FB6-95CB-C34360CC513A}" srcId="{09BCDEFA-FD9F-4A13-A5F3-6D40B46364E5}" destId="{67058B13-9FCB-46F1-A979-89478EA8F05E}" srcOrd="1" destOrd="0" parTransId="{D2FA2C3D-36A4-4AD4-8202-60D1BF26E5F9}" sibTransId="{95DFB190-2942-4333-AE56-686616D866B4}"/>
    <dgm:cxn modelId="{8510E927-964A-4AD4-B277-8390127BADC6}" srcId="{19F2D15D-6A72-4ABC-99FC-9556FB939DF0}" destId="{1F0A0783-A067-4CE4-B5D1-E1D44D4EB3BA}" srcOrd="0" destOrd="0" parTransId="{E2E475FD-AE85-448E-B5DA-9F5D0C9A2784}" sibTransId="{F0DA1F8C-CB4B-4E54-B6E3-24A98B902A18}"/>
    <dgm:cxn modelId="{6CB3C539-7C81-40EF-AFB4-87BA28E607C3}" srcId="{09BCDEFA-FD9F-4A13-A5F3-6D40B46364E5}" destId="{B7BB0080-11B5-4D95-B799-8452806D97AF}" srcOrd="2" destOrd="0" parTransId="{FEBC153A-F76D-436B-A95B-42BC216E3ED5}" sibTransId="{91E351D0-2D3A-4EEC-912D-99B775BA85A2}"/>
    <dgm:cxn modelId="{163DD242-7ABC-480D-89F7-50CE445F0CE5}" srcId="{768894AE-CF1B-4567-864A-9C5F16E92756}" destId="{6AC475B5-8FD6-47B2-A8AD-124BCF3D51EB}" srcOrd="0" destOrd="0" parTransId="{BAE57DDD-106C-4452-84D3-37C7DF611475}" sibTransId="{C4B57E1F-8CAF-4D30-8C07-EEB2FBF24345}"/>
    <dgm:cxn modelId="{BBCCFD4D-60E8-4A63-BBF5-D3286D3B24BA}" srcId="{768894AE-CF1B-4567-864A-9C5F16E92756}" destId="{19F2D15D-6A72-4ABC-99FC-9556FB939DF0}" srcOrd="1" destOrd="0" parTransId="{48EE1957-AF74-4114-B46C-44E213347CB0}" sibTransId="{7A75D203-1C74-41AF-8952-DA07B0BE5253}"/>
    <dgm:cxn modelId="{667D0A7C-BAA4-4CCD-8BC3-1E2EF7DDD98D}" type="presOf" srcId="{E723EDD3-C4C6-496E-9E34-8B5AC86CB91D}" destId="{13A0AA6E-95B4-4283-BA56-EE2DC7B5454F}" srcOrd="0" destOrd="1" presId="urn:microsoft.com/office/officeart/2005/8/layout/hList1"/>
    <dgm:cxn modelId="{FDD4F77D-166C-474D-B926-DCFA6678C812}" srcId="{6AC475B5-8FD6-47B2-A8AD-124BCF3D51EB}" destId="{974FCE2D-E471-4CBD-B297-E6F5BC41A77D}" srcOrd="0" destOrd="0" parTransId="{FAA54599-6FF3-4FEA-A8EF-8532FAB5AF81}" sibTransId="{24B0AFAA-3938-4981-851F-B5EE02B2F5FB}"/>
    <dgm:cxn modelId="{C04F2182-8CE1-4387-9FA5-63994958DD17}" srcId="{6AC475B5-8FD6-47B2-A8AD-124BCF3D51EB}" destId="{E723EDD3-C4C6-496E-9E34-8B5AC86CB91D}" srcOrd="1" destOrd="0" parTransId="{A8F3BAD1-BA05-4E5D-B631-1C47CB0E8CC8}" sibTransId="{A151B312-D665-4388-804E-D0B7D3606853}"/>
    <dgm:cxn modelId="{2CEC9D91-2E40-479F-80E9-5EC4D6914836}" srcId="{768894AE-CF1B-4567-864A-9C5F16E92756}" destId="{09BCDEFA-FD9F-4A13-A5F3-6D40B46364E5}" srcOrd="2" destOrd="0" parTransId="{E4C3156E-F8AB-4ABA-8EEC-F34056F7B3E2}" sibTransId="{0C05C294-B86D-42EE-9032-81C09F8EC94A}"/>
    <dgm:cxn modelId="{577EA792-D646-49EE-BCF4-85A7F4578D8E}" type="presOf" srcId="{974FCE2D-E471-4CBD-B297-E6F5BC41A77D}" destId="{13A0AA6E-95B4-4283-BA56-EE2DC7B5454F}" srcOrd="0" destOrd="0" presId="urn:microsoft.com/office/officeart/2005/8/layout/hList1"/>
    <dgm:cxn modelId="{D9FFD493-C592-4925-9ACD-9A1E62A7EDBC}" srcId="{19F2D15D-6A72-4ABC-99FC-9556FB939DF0}" destId="{CDBD5CED-25E9-49DA-9A10-FE6A55B91FBC}" srcOrd="1" destOrd="0" parTransId="{764622BC-75BF-4DC4-BC7E-132277EDF7C8}" sibTransId="{EE6AA63E-C1B9-43EA-9E6E-434F9C263573}"/>
    <dgm:cxn modelId="{804D3197-EC21-4C8D-BF8F-BED9FF0E2F5B}" type="presOf" srcId="{6AC475B5-8FD6-47B2-A8AD-124BCF3D51EB}" destId="{8194B256-F64F-4C4E-BC68-021241304827}" srcOrd="0" destOrd="0" presId="urn:microsoft.com/office/officeart/2005/8/layout/hList1"/>
    <dgm:cxn modelId="{23F7879B-565D-4DAF-B8B3-C8ED18126D0E}" type="presOf" srcId="{CDBD5CED-25E9-49DA-9A10-FE6A55B91FBC}" destId="{6A3DA42E-5671-4BC5-9BA1-1D164B4F8E81}" srcOrd="0" destOrd="1" presId="urn:microsoft.com/office/officeart/2005/8/layout/hList1"/>
    <dgm:cxn modelId="{6704AEB2-0237-40DC-91C7-A4FAE1289145}" type="presOf" srcId="{19F2D15D-6A72-4ABC-99FC-9556FB939DF0}" destId="{52CED5DE-4DAF-4F10-9CBE-B5BEB9CC1678}" srcOrd="0" destOrd="0" presId="urn:microsoft.com/office/officeart/2005/8/layout/hList1"/>
    <dgm:cxn modelId="{B77B82BB-0C8A-48AE-A0FB-094314BEEFFF}" srcId="{09BCDEFA-FD9F-4A13-A5F3-6D40B46364E5}" destId="{2AE6BC89-82A0-435C-AE9F-1DB51EB8FFA9}" srcOrd="0" destOrd="0" parTransId="{10B7D2A1-BC32-4A32-B38B-CBD68227AE6F}" sibTransId="{AA455911-180B-4707-AFA6-DE059CAE2087}"/>
    <dgm:cxn modelId="{5ABE5EBF-5C26-448B-A5D4-CB7DFB96C637}" type="presOf" srcId="{1F0A0783-A067-4CE4-B5D1-E1D44D4EB3BA}" destId="{6A3DA42E-5671-4BC5-9BA1-1D164B4F8E81}" srcOrd="0" destOrd="0" presId="urn:microsoft.com/office/officeart/2005/8/layout/hList1"/>
    <dgm:cxn modelId="{01314BF2-6849-4DF6-8D59-13E9339A9A15}" type="presOf" srcId="{768894AE-CF1B-4567-864A-9C5F16E92756}" destId="{D62D8B32-E424-41ED-99FC-4F581207D7F0}" srcOrd="0" destOrd="0" presId="urn:microsoft.com/office/officeart/2005/8/layout/hList1"/>
    <dgm:cxn modelId="{5C8DC6F8-DE57-4BB3-810B-89FCB40AF258}" type="presOf" srcId="{67058B13-9FCB-46F1-A979-89478EA8F05E}" destId="{860028A5-3447-4C8A-8BAC-796163C79A20}" srcOrd="0" destOrd="1" presId="urn:microsoft.com/office/officeart/2005/8/layout/hList1"/>
    <dgm:cxn modelId="{80992EF4-ACBF-4392-B7B4-4A0B65CE4FBB}" type="presParOf" srcId="{D62D8B32-E424-41ED-99FC-4F581207D7F0}" destId="{7B914A0F-2B93-401B-9A4D-526BB1EE2D02}" srcOrd="0" destOrd="0" presId="urn:microsoft.com/office/officeart/2005/8/layout/hList1"/>
    <dgm:cxn modelId="{8FCAD47A-8B16-441C-A395-096D429B788E}" type="presParOf" srcId="{7B914A0F-2B93-401B-9A4D-526BB1EE2D02}" destId="{8194B256-F64F-4C4E-BC68-021241304827}" srcOrd="0" destOrd="0" presId="urn:microsoft.com/office/officeart/2005/8/layout/hList1"/>
    <dgm:cxn modelId="{F2A03213-D28D-4B3D-8D23-742808994797}" type="presParOf" srcId="{7B914A0F-2B93-401B-9A4D-526BB1EE2D02}" destId="{13A0AA6E-95B4-4283-BA56-EE2DC7B5454F}" srcOrd="1" destOrd="0" presId="urn:microsoft.com/office/officeart/2005/8/layout/hList1"/>
    <dgm:cxn modelId="{173B5828-E8CA-4929-B159-296503BE7D31}" type="presParOf" srcId="{D62D8B32-E424-41ED-99FC-4F581207D7F0}" destId="{DA46FD72-CB0B-499E-BFCB-CABF80F81790}" srcOrd="1" destOrd="0" presId="urn:microsoft.com/office/officeart/2005/8/layout/hList1"/>
    <dgm:cxn modelId="{F1F46CB4-EA5A-45A7-8D79-4A627D144CB3}" type="presParOf" srcId="{D62D8B32-E424-41ED-99FC-4F581207D7F0}" destId="{835BC7E2-16FA-442E-9A3C-8E504B46C850}" srcOrd="2" destOrd="0" presId="urn:microsoft.com/office/officeart/2005/8/layout/hList1"/>
    <dgm:cxn modelId="{183C2F32-A018-48CE-8D8A-482C80AD183A}" type="presParOf" srcId="{835BC7E2-16FA-442E-9A3C-8E504B46C850}" destId="{52CED5DE-4DAF-4F10-9CBE-B5BEB9CC1678}" srcOrd="0" destOrd="0" presId="urn:microsoft.com/office/officeart/2005/8/layout/hList1"/>
    <dgm:cxn modelId="{99A5E377-1CCA-4EDF-9751-82AB02F5284D}" type="presParOf" srcId="{835BC7E2-16FA-442E-9A3C-8E504B46C850}" destId="{6A3DA42E-5671-4BC5-9BA1-1D164B4F8E81}" srcOrd="1" destOrd="0" presId="urn:microsoft.com/office/officeart/2005/8/layout/hList1"/>
    <dgm:cxn modelId="{145CA3DB-6C93-496A-AF0C-E53F701D7759}" type="presParOf" srcId="{D62D8B32-E424-41ED-99FC-4F581207D7F0}" destId="{767FC562-95D5-4893-A8D8-0BCDD68D18C3}" srcOrd="3" destOrd="0" presId="urn:microsoft.com/office/officeart/2005/8/layout/hList1"/>
    <dgm:cxn modelId="{C023D5A2-FA3D-4BEB-A924-C9D56CA40B8A}" type="presParOf" srcId="{D62D8B32-E424-41ED-99FC-4F581207D7F0}" destId="{CFB5665C-7228-4625-A5A4-C33FCC16C6FD}" srcOrd="4" destOrd="0" presId="urn:microsoft.com/office/officeart/2005/8/layout/hList1"/>
    <dgm:cxn modelId="{59070141-4115-4476-9005-7564811DD80A}" type="presParOf" srcId="{CFB5665C-7228-4625-A5A4-C33FCC16C6FD}" destId="{77646377-897C-4805-A707-33FD2F71A368}" srcOrd="0" destOrd="0" presId="urn:microsoft.com/office/officeart/2005/8/layout/hList1"/>
    <dgm:cxn modelId="{E2B35AA8-D9D0-42B0-9635-2799C9DF547D}" type="presParOf" srcId="{CFB5665C-7228-4625-A5A4-C33FCC16C6FD}" destId="{860028A5-3447-4C8A-8BAC-796163C79A2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F1443-B000-463E-8BC7-B7FDB3949196}">
      <dsp:nvSpPr>
        <dsp:cNvPr id="0" name=""/>
        <dsp:cNvSpPr/>
      </dsp:nvSpPr>
      <dsp:spPr>
        <a:xfrm>
          <a:off x="0" y="1189336"/>
          <a:ext cx="2073150" cy="29024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631" tIns="330200" rIns="16163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Impressions per day dropped after bid adjustment for Hawaii searches were increased</a:t>
          </a:r>
        </a:p>
      </dsp:txBody>
      <dsp:txXfrm>
        <a:off x="0" y="2292252"/>
        <a:ext cx="2073150" cy="1741446"/>
      </dsp:txXfrm>
    </dsp:sp>
    <dsp:sp modelId="{785052B7-4EB0-40ED-AF82-2B4C038DCEC2}">
      <dsp:nvSpPr>
        <dsp:cNvPr id="0" name=""/>
        <dsp:cNvSpPr/>
      </dsp:nvSpPr>
      <dsp:spPr>
        <a:xfrm>
          <a:off x="601213" y="1479577"/>
          <a:ext cx="870723" cy="8707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85" tIns="12700" rIns="67885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1</a:t>
          </a:r>
        </a:p>
      </dsp:txBody>
      <dsp:txXfrm>
        <a:off x="728727" y="1607091"/>
        <a:ext cx="615695" cy="615695"/>
      </dsp:txXfrm>
    </dsp:sp>
    <dsp:sp modelId="{03928A0A-B476-4C98-B9DE-238A04AD55BA}">
      <dsp:nvSpPr>
        <dsp:cNvPr id="0" name=""/>
        <dsp:cNvSpPr/>
      </dsp:nvSpPr>
      <dsp:spPr>
        <a:xfrm>
          <a:off x="0" y="4091674"/>
          <a:ext cx="2073150" cy="72"/>
        </a:xfrm>
        <a:prstGeom prst="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5875" cap="flat" cmpd="sng" algn="ctr">
          <a:solidFill>
            <a:schemeClr val="accent2">
              <a:hueOff val="-264675"/>
              <a:satOff val="298"/>
              <a:lumOff val="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68525-1EFA-4F5E-9E99-C21871E120A4}">
      <dsp:nvSpPr>
        <dsp:cNvPr id="0" name=""/>
        <dsp:cNvSpPr/>
      </dsp:nvSpPr>
      <dsp:spPr>
        <a:xfrm>
          <a:off x="2280465" y="1189336"/>
          <a:ext cx="2073150" cy="2902410"/>
        </a:xfrm>
        <a:prstGeom prst="rect">
          <a:avLst/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631" tIns="330200" rIns="16163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Slight decrease in total clicks after the bid adjustments were implemented but at a lower rate than impression drop</a:t>
          </a:r>
        </a:p>
      </dsp:txBody>
      <dsp:txXfrm>
        <a:off x="2280465" y="2292252"/>
        <a:ext cx="2073150" cy="1741446"/>
      </dsp:txXfrm>
    </dsp:sp>
    <dsp:sp modelId="{EC2FB7FB-2662-4FD3-827B-F3A225B660E6}">
      <dsp:nvSpPr>
        <dsp:cNvPr id="0" name=""/>
        <dsp:cNvSpPr/>
      </dsp:nvSpPr>
      <dsp:spPr>
        <a:xfrm>
          <a:off x="2881678" y="1479577"/>
          <a:ext cx="870723" cy="870723"/>
        </a:xfrm>
        <a:prstGeom prst="ellipse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5875" cap="flat" cmpd="sng" algn="ctr">
          <a:solidFill>
            <a:schemeClr val="accent2">
              <a:hueOff val="-529349"/>
              <a:satOff val="597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85" tIns="12700" rIns="67885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2</a:t>
          </a:r>
        </a:p>
      </dsp:txBody>
      <dsp:txXfrm>
        <a:off x="3009192" y="1607091"/>
        <a:ext cx="615695" cy="615695"/>
      </dsp:txXfrm>
    </dsp:sp>
    <dsp:sp modelId="{573B5FF1-DB06-4F4C-AF65-2F467176CC40}">
      <dsp:nvSpPr>
        <dsp:cNvPr id="0" name=""/>
        <dsp:cNvSpPr/>
      </dsp:nvSpPr>
      <dsp:spPr>
        <a:xfrm>
          <a:off x="2280465" y="4091674"/>
          <a:ext cx="2073150" cy="72"/>
        </a:xfrm>
        <a:prstGeom prst="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5875" cap="flat" cmpd="sng" algn="ctr">
          <a:solidFill>
            <a:schemeClr val="accent2">
              <a:hueOff val="-794024"/>
              <a:satOff val="895"/>
              <a:lumOff val="2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B78B1-E522-42A3-9423-5EC0A62E4A32}">
      <dsp:nvSpPr>
        <dsp:cNvPr id="0" name=""/>
        <dsp:cNvSpPr/>
      </dsp:nvSpPr>
      <dsp:spPr>
        <a:xfrm>
          <a:off x="4560930" y="1189336"/>
          <a:ext cx="2073150" cy="2902410"/>
        </a:xfrm>
        <a:prstGeom prst="rect">
          <a:avLst/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631" tIns="330200" rIns="16163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Increased competition for </a:t>
          </a:r>
          <a:r>
            <a:rPr lang="en-US" sz="1400" kern="1200" dirty="0" err="1"/>
            <a:t>Hualalai</a:t>
          </a:r>
          <a:r>
            <a:rPr lang="en-US" sz="1400" kern="1200" dirty="0"/>
            <a:t> keywords. KW cost to rank has increased by a significant margin</a:t>
          </a:r>
        </a:p>
      </dsp:txBody>
      <dsp:txXfrm>
        <a:off x="4560930" y="2292252"/>
        <a:ext cx="2073150" cy="1741446"/>
      </dsp:txXfrm>
    </dsp:sp>
    <dsp:sp modelId="{6837CEAF-3BE2-411C-B8CA-53E8E08022BC}">
      <dsp:nvSpPr>
        <dsp:cNvPr id="0" name=""/>
        <dsp:cNvSpPr/>
      </dsp:nvSpPr>
      <dsp:spPr>
        <a:xfrm>
          <a:off x="5162143" y="1479577"/>
          <a:ext cx="870723" cy="870723"/>
        </a:xfrm>
        <a:prstGeom prst="ellipse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5875" cap="flat" cmpd="sng" algn="ctr">
          <a:solidFill>
            <a:schemeClr val="accent2">
              <a:hueOff val="-1058698"/>
              <a:satOff val="1194"/>
              <a:lumOff val="2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85" tIns="12700" rIns="67885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3</a:t>
          </a:r>
        </a:p>
      </dsp:txBody>
      <dsp:txXfrm>
        <a:off x="5289657" y="1607091"/>
        <a:ext cx="615695" cy="615695"/>
      </dsp:txXfrm>
    </dsp:sp>
    <dsp:sp modelId="{0DF8FBD2-E599-4638-9E47-1816E9360D30}">
      <dsp:nvSpPr>
        <dsp:cNvPr id="0" name=""/>
        <dsp:cNvSpPr/>
      </dsp:nvSpPr>
      <dsp:spPr>
        <a:xfrm>
          <a:off x="4560930" y="4091674"/>
          <a:ext cx="2073150" cy="72"/>
        </a:xfrm>
        <a:prstGeom prst="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CA53A-90EC-4E77-B29D-D4AD611CD9BD}">
      <dsp:nvSpPr>
        <dsp:cNvPr id="0" name=""/>
        <dsp:cNvSpPr/>
      </dsp:nvSpPr>
      <dsp:spPr>
        <a:xfrm>
          <a:off x="0" y="0"/>
          <a:ext cx="3405187" cy="335513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82" tIns="330200" rIns="26548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Keyword cost has increased</a:t>
          </a:r>
        </a:p>
      </dsp:txBody>
      <dsp:txXfrm>
        <a:off x="0" y="1274949"/>
        <a:ext cx="3405187" cy="2013078"/>
      </dsp:txXfrm>
    </dsp:sp>
    <dsp:sp modelId="{C8B09EF9-3DCB-43A6-B153-5315C38B48A5}">
      <dsp:nvSpPr>
        <dsp:cNvPr id="0" name=""/>
        <dsp:cNvSpPr/>
      </dsp:nvSpPr>
      <dsp:spPr>
        <a:xfrm>
          <a:off x="1199324" y="335512"/>
          <a:ext cx="1006539" cy="10065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474" tIns="12700" rIns="784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346728" y="482916"/>
        <a:ext cx="711731" cy="711731"/>
      </dsp:txXfrm>
    </dsp:sp>
    <dsp:sp modelId="{76203184-A3F5-4A90-B63B-E646DFDB3CFB}">
      <dsp:nvSpPr>
        <dsp:cNvPr id="0" name=""/>
        <dsp:cNvSpPr/>
      </dsp:nvSpPr>
      <dsp:spPr>
        <a:xfrm>
          <a:off x="0" y="3355058"/>
          <a:ext cx="3405187" cy="72"/>
        </a:xfrm>
        <a:prstGeom prst="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5875" cap="flat" cmpd="sng" algn="ctr">
          <a:solidFill>
            <a:schemeClr val="accent2">
              <a:hueOff val="-264675"/>
              <a:satOff val="298"/>
              <a:lumOff val="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E9DF3-23AB-46A5-9899-39806597B891}">
      <dsp:nvSpPr>
        <dsp:cNvPr id="0" name=""/>
        <dsp:cNvSpPr/>
      </dsp:nvSpPr>
      <dsp:spPr>
        <a:xfrm>
          <a:off x="3745706" y="0"/>
          <a:ext cx="3405187" cy="3355130"/>
        </a:xfrm>
        <a:prstGeom prst="rect">
          <a:avLst/>
        </a:prstGeom>
        <a:solidFill>
          <a:schemeClr val="accent2">
            <a:tint val="40000"/>
            <a:alpha val="90000"/>
            <a:hueOff val="-920933"/>
            <a:satOff val="6135"/>
            <a:lumOff val="56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20933"/>
              <a:satOff val="6135"/>
              <a:lumOff val="5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82" tIns="330200" rIns="26548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Search partners are taking a bid slice of impressions but clicks are low</a:t>
          </a:r>
        </a:p>
      </dsp:txBody>
      <dsp:txXfrm>
        <a:off x="3745706" y="1274949"/>
        <a:ext cx="3405187" cy="2013078"/>
      </dsp:txXfrm>
    </dsp:sp>
    <dsp:sp modelId="{A82CCA71-A693-4D33-B991-D7149DF52D75}">
      <dsp:nvSpPr>
        <dsp:cNvPr id="0" name=""/>
        <dsp:cNvSpPr/>
      </dsp:nvSpPr>
      <dsp:spPr>
        <a:xfrm>
          <a:off x="4945030" y="335512"/>
          <a:ext cx="1006539" cy="1006539"/>
        </a:xfrm>
        <a:prstGeom prst="ellipse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5875" cap="flat" cmpd="sng" algn="ctr">
          <a:solidFill>
            <a:schemeClr val="accent2">
              <a:hueOff val="-529349"/>
              <a:satOff val="597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474" tIns="12700" rIns="784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5092434" y="482916"/>
        <a:ext cx="711731" cy="711731"/>
      </dsp:txXfrm>
    </dsp:sp>
    <dsp:sp modelId="{5CC61CC2-D77A-4589-834E-B6A622C4D457}">
      <dsp:nvSpPr>
        <dsp:cNvPr id="0" name=""/>
        <dsp:cNvSpPr/>
      </dsp:nvSpPr>
      <dsp:spPr>
        <a:xfrm>
          <a:off x="3745706" y="3355058"/>
          <a:ext cx="3405187" cy="72"/>
        </a:xfrm>
        <a:prstGeom prst="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5875" cap="flat" cmpd="sng" algn="ctr">
          <a:solidFill>
            <a:schemeClr val="accent2">
              <a:hueOff val="-794024"/>
              <a:satOff val="895"/>
              <a:lumOff val="2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E5AEA-AAD9-4363-BBC4-A4BA0173535A}">
      <dsp:nvSpPr>
        <dsp:cNvPr id="0" name=""/>
        <dsp:cNvSpPr/>
      </dsp:nvSpPr>
      <dsp:spPr>
        <a:xfrm>
          <a:off x="7491412" y="0"/>
          <a:ext cx="3405187" cy="3355130"/>
        </a:xfrm>
        <a:prstGeom prst="rect">
          <a:avLst/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82" tIns="330200" rIns="26548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Good search position for keywords with high volume</a:t>
          </a:r>
        </a:p>
      </dsp:txBody>
      <dsp:txXfrm>
        <a:off x="7491412" y="1274949"/>
        <a:ext cx="3405187" cy="2013078"/>
      </dsp:txXfrm>
    </dsp:sp>
    <dsp:sp modelId="{78C7D0A1-774F-4AEE-AB61-990DEC7E5667}">
      <dsp:nvSpPr>
        <dsp:cNvPr id="0" name=""/>
        <dsp:cNvSpPr/>
      </dsp:nvSpPr>
      <dsp:spPr>
        <a:xfrm>
          <a:off x="8690736" y="335512"/>
          <a:ext cx="1006539" cy="1006539"/>
        </a:xfrm>
        <a:prstGeom prst="ellipse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5875" cap="flat" cmpd="sng" algn="ctr">
          <a:solidFill>
            <a:schemeClr val="accent2">
              <a:hueOff val="-1058698"/>
              <a:satOff val="1194"/>
              <a:lumOff val="2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474" tIns="12700" rIns="784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800" kern="1200"/>
        </a:p>
      </dsp:txBody>
      <dsp:txXfrm>
        <a:off x="8838140" y="482916"/>
        <a:ext cx="711731" cy="711731"/>
      </dsp:txXfrm>
    </dsp:sp>
    <dsp:sp modelId="{1F4C01B6-6337-47B9-88C4-152372E2CB58}">
      <dsp:nvSpPr>
        <dsp:cNvPr id="0" name=""/>
        <dsp:cNvSpPr/>
      </dsp:nvSpPr>
      <dsp:spPr>
        <a:xfrm>
          <a:off x="7491412" y="3355058"/>
          <a:ext cx="3405187" cy="72"/>
        </a:xfrm>
        <a:prstGeom prst="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4B256-F64F-4C4E-BC68-021241304827}">
      <dsp:nvSpPr>
        <dsp:cNvPr id="0" name=""/>
        <dsp:cNvSpPr/>
      </dsp:nvSpPr>
      <dsp:spPr>
        <a:xfrm>
          <a:off x="3037" y="39575"/>
          <a:ext cx="2961584" cy="403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Search Ad group</a:t>
          </a:r>
        </a:p>
      </dsp:txBody>
      <dsp:txXfrm>
        <a:off x="3037" y="39575"/>
        <a:ext cx="2961584" cy="403200"/>
      </dsp:txXfrm>
    </dsp:sp>
    <dsp:sp modelId="{13A0AA6E-95B4-4283-BA56-EE2DC7B5454F}">
      <dsp:nvSpPr>
        <dsp:cNvPr id="0" name=""/>
        <dsp:cNvSpPr/>
      </dsp:nvSpPr>
      <dsp:spPr>
        <a:xfrm>
          <a:off x="3037" y="442775"/>
          <a:ext cx="2961584" cy="9133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Impressions down 50% but clicks only down by 20%.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CTR increased by 67%</a:t>
          </a:r>
        </a:p>
      </dsp:txBody>
      <dsp:txXfrm>
        <a:off x="3037" y="442775"/>
        <a:ext cx="2961584" cy="913312"/>
      </dsp:txXfrm>
    </dsp:sp>
    <dsp:sp modelId="{52CED5DE-4DAF-4F10-9CBE-B5BEB9CC1678}">
      <dsp:nvSpPr>
        <dsp:cNvPr id="0" name=""/>
        <dsp:cNvSpPr/>
      </dsp:nvSpPr>
      <dsp:spPr>
        <a:xfrm>
          <a:off x="3379243" y="39575"/>
          <a:ext cx="2961584" cy="403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Hualalai</a:t>
          </a:r>
          <a:r>
            <a:rPr lang="en-US" sz="1400" kern="1200" dirty="0"/>
            <a:t> Ad group</a:t>
          </a:r>
        </a:p>
      </dsp:txBody>
      <dsp:txXfrm>
        <a:off x="3379243" y="39575"/>
        <a:ext cx="2961584" cy="403200"/>
      </dsp:txXfrm>
    </dsp:sp>
    <dsp:sp modelId="{6A3DA42E-5671-4BC5-9BA1-1D164B4F8E81}">
      <dsp:nvSpPr>
        <dsp:cNvPr id="0" name=""/>
        <dsp:cNvSpPr/>
      </dsp:nvSpPr>
      <dsp:spPr>
        <a:xfrm>
          <a:off x="3379243" y="442775"/>
          <a:ext cx="2961584" cy="9133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Ads and clicks has decreased by 33% due to increased keyword costs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Ad position on search partners is bring totals down </a:t>
          </a:r>
        </a:p>
      </dsp:txBody>
      <dsp:txXfrm>
        <a:off x="3379243" y="442775"/>
        <a:ext cx="2961584" cy="913312"/>
      </dsp:txXfrm>
    </dsp:sp>
    <dsp:sp modelId="{77646377-897C-4805-A707-33FD2F71A368}">
      <dsp:nvSpPr>
        <dsp:cNvPr id="0" name=""/>
        <dsp:cNvSpPr/>
      </dsp:nvSpPr>
      <dsp:spPr>
        <a:xfrm>
          <a:off x="6755450" y="39575"/>
          <a:ext cx="2961584" cy="403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Kukio</a:t>
          </a:r>
          <a:r>
            <a:rPr lang="en-US" sz="1400" kern="1200" dirty="0"/>
            <a:t> Ad group</a:t>
          </a:r>
        </a:p>
      </dsp:txBody>
      <dsp:txXfrm>
        <a:off x="6755450" y="39575"/>
        <a:ext cx="2961584" cy="403200"/>
      </dsp:txXfrm>
    </dsp:sp>
    <dsp:sp modelId="{860028A5-3447-4C8A-8BAC-796163C79A20}">
      <dsp:nvSpPr>
        <dsp:cNvPr id="0" name=""/>
        <dsp:cNvSpPr/>
      </dsp:nvSpPr>
      <dsp:spPr>
        <a:xfrm>
          <a:off x="6755450" y="442775"/>
          <a:ext cx="2961584" cy="9133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Clicks has increased 169%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Impressions has increased by 109%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Ad CTR increased by 178%</a:t>
          </a:r>
        </a:p>
      </dsp:txBody>
      <dsp:txXfrm>
        <a:off x="6755450" y="442775"/>
        <a:ext cx="2961584" cy="913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48946-93DE-47E5-A47E-1BD9F09541AD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A1095-D27B-457F-B978-9D8989138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6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484632"/>
            <a:ext cx="3584224" cy="58809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5464" y="484632"/>
            <a:ext cx="7453538" cy="588091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21" name="Straight Connector 20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58680" y="4476657"/>
            <a:ext cx="537097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096" y="977900"/>
            <a:ext cx="6539558" cy="3327734"/>
          </a:xfrm>
        </p:spPr>
        <p:txBody>
          <a:bodyPr anchor="b">
            <a:normAutofit/>
          </a:bodyPr>
          <a:lstStyle/>
          <a:p>
            <a:r>
              <a:rPr lang="en-US" sz="5400"/>
              <a:t>Luxurybigisland.com PPC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96" y="4621235"/>
            <a:ext cx="6539558" cy="1225028"/>
          </a:xfrm>
        </p:spPr>
        <p:txBody>
          <a:bodyPr anchor="t">
            <a:normAutofit/>
          </a:bodyPr>
          <a:lstStyle/>
          <a:p>
            <a:pPr algn="r"/>
            <a:r>
              <a:rPr lang="en-US" sz="2000" dirty="0"/>
              <a:t>April 2017</a:t>
            </a:r>
          </a:p>
        </p:txBody>
      </p:sp>
    </p:spTree>
    <p:extLst>
      <p:ext uri="{BB962C8B-B14F-4D97-AF65-F5344CB8AC3E}">
        <p14:creationId xmlns:p14="http://schemas.microsoft.com/office/powerpoint/2010/main" val="1449801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cxnSp>
        <p:nvCxnSpPr>
          <p:cNvPr id="13" name="Straight Connector 12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4245455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PPC Audience demographics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011503" y="2505456"/>
            <a:ext cx="3791711" cy="3931920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Click demographic essentially unchanged from March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5085" y="1802806"/>
            <a:ext cx="6090377" cy="325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40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5688020" cy="6214535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6434" y="321732"/>
            <a:ext cx="5693835" cy="6214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998" y="965200"/>
            <a:ext cx="4689938" cy="481559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Future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1065" y="974875"/>
            <a:ext cx="4724573" cy="485236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Continue to manage clicks from Hawaii through fine tuned bid adjustments</a:t>
            </a:r>
          </a:p>
          <a:p>
            <a:r>
              <a:rPr lang="en-US" dirty="0">
                <a:solidFill>
                  <a:srgbClr val="FFFFFF"/>
                </a:solidFill>
              </a:rPr>
              <a:t>Move low performing keywords to separate campaign to capture occasional clicks but to avoid affecting quality score of existing campaigns</a:t>
            </a:r>
          </a:p>
          <a:p>
            <a:r>
              <a:rPr lang="en-US" dirty="0">
                <a:solidFill>
                  <a:srgbClr val="FFFFFF"/>
                </a:solidFill>
              </a:rPr>
              <a:t>Turn on display campaigns</a:t>
            </a:r>
          </a:p>
          <a:p>
            <a:r>
              <a:rPr lang="en-US" dirty="0">
                <a:solidFill>
                  <a:srgbClr val="FFFFFF"/>
                </a:solidFill>
              </a:rPr>
              <a:t>Remove ads from search partners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93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Facebook campaign</a:t>
            </a:r>
          </a:p>
        </p:txBody>
      </p:sp>
    </p:spTree>
    <p:extLst>
      <p:ext uri="{BB962C8B-B14F-4D97-AF65-F5344CB8AC3E}">
        <p14:creationId xmlns:p14="http://schemas.microsoft.com/office/powerpoint/2010/main" val="937010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April campaigns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PH" dirty="0"/>
              <a:t>Campaign Details:</a:t>
            </a:r>
          </a:p>
          <a:p>
            <a:r>
              <a:rPr lang="en-PH" i="1" dirty="0"/>
              <a:t>Total Spend: $165.77</a:t>
            </a:r>
          </a:p>
          <a:p>
            <a:r>
              <a:rPr lang="en-PH" i="1" dirty="0"/>
              <a:t>Active: April 13 – 22</a:t>
            </a:r>
          </a:p>
          <a:p>
            <a:r>
              <a:rPr lang="en-PH" i="1" dirty="0"/>
              <a:t>Engagements: 236</a:t>
            </a:r>
          </a:p>
          <a:p>
            <a:r>
              <a:rPr lang="en-PH" i="1" dirty="0"/>
              <a:t>Total Reach: 2310</a:t>
            </a:r>
          </a:p>
          <a:p>
            <a:r>
              <a:rPr lang="en-PH" i="1" dirty="0"/>
              <a:t>Cost per Engagement: $0.7</a:t>
            </a:r>
          </a:p>
          <a:p>
            <a:r>
              <a:rPr lang="en-PH" i="1" dirty="0"/>
              <a:t>Placement: Facebook only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31113" y="272375"/>
            <a:ext cx="3824955" cy="6320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736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162" y="3680349"/>
            <a:ext cx="7939477" cy="2778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PH" dirty="0">
                <a:solidFill>
                  <a:srgbClr val="FFFFFF"/>
                </a:solidFill>
              </a:rPr>
              <a:t>Campaign performance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99818" y="640080"/>
            <a:ext cx="7172138" cy="3040269"/>
          </a:xfrm>
        </p:spPr>
        <p:txBody>
          <a:bodyPr>
            <a:normAutofit/>
          </a:bodyPr>
          <a:lstStyle/>
          <a:p>
            <a:r>
              <a:rPr lang="en-US" dirty="0"/>
              <a:t>Good results for this campaign, cost per engagement is low and 10% of the people reached performed and action.</a:t>
            </a:r>
          </a:p>
          <a:p>
            <a:endParaRPr lang="en-US" dirty="0"/>
          </a:p>
          <a:p>
            <a:r>
              <a:rPr lang="en-US" dirty="0"/>
              <a:t>Observable drop in performance at the latter part of the campaign but this may be due to seasonal effects due to day of week. </a:t>
            </a:r>
          </a:p>
        </p:txBody>
      </p:sp>
    </p:spTree>
    <p:extLst>
      <p:ext uri="{BB962C8B-B14F-4D97-AF65-F5344CB8AC3E}">
        <p14:creationId xmlns:p14="http://schemas.microsoft.com/office/powerpoint/2010/main" val="24418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PH" dirty="0">
                <a:solidFill>
                  <a:srgbClr val="FFFFFF"/>
                </a:solidFill>
              </a:rPr>
              <a:t>Reach Demographics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99818" y="640080"/>
            <a:ext cx="7172138" cy="1285997"/>
          </a:xfrm>
        </p:spPr>
        <p:txBody>
          <a:bodyPr>
            <a:normAutofit/>
          </a:bodyPr>
          <a:lstStyle/>
          <a:p>
            <a:r>
              <a:rPr lang="en-US" dirty="0"/>
              <a:t>Men are slightly more inclined to engage in the 35-44 and 45-54 bracket but women are more dominant in numbers and engagement in the 55-64 and 65+ brackets.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121" y="2081719"/>
            <a:ext cx="7140360" cy="4615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336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Campaign details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224974"/>
            <a:ext cx="9720262" cy="131531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026697" y="3680429"/>
            <a:ext cx="7714743" cy="2663798"/>
            <a:chOff x="1023938" y="3728486"/>
            <a:chExt cx="7714743" cy="266379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r="81670"/>
            <a:stretch/>
          </p:blipFill>
          <p:spPr>
            <a:xfrm>
              <a:off x="1023938" y="3728486"/>
              <a:ext cx="2234828" cy="266379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/>
            <a:srcRect l="55053"/>
            <a:stretch/>
          </p:blipFill>
          <p:spPr>
            <a:xfrm>
              <a:off x="3258766" y="3728486"/>
              <a:ext cx="5479915" cy="26637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39255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5688020" cy="6214535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6434" y="321732"/>
            <a:ext cx="5693835" cy="6214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998" y="965200"/>
            <a:ext cx="4689938" cy="481559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May campaigns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1065" y="974875"/>
            <a:ext cx="4724573" cy="485236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Good Neighborhood campaign is due to run on May</a:t>
            </a:r>
          </a:p>
          <a:p>
            <a:r>
              <a:rPr lang="en-US" dirty="0">
                <a:solidFill>
                  <a:srgbClr val="FFFFFF"/>
                </a:solidFill>
              </a:rPr>
              <a:t>Other Facebook  initiatives on queue to support PR campaigns</a:t>
            </a:r>
          </a:p>
          <a:p>
            <a:r>
              <a:rPr lang="en-US" dirty="0">
                <a:solidFill>
                  <a:srgbClr val="FFFFFF"/>
                </a:solidFill>
              </a:rPr>
              <a:t>Recuts of existing videos to optimize those creatives to platform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2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269403" cy="1439527"/>
          </a:xfrm>
        </p:spPr>
        <p:txBody>
          <a:bodyPr/>
          <a:lstStyle/>
          <a:p>
            <a:pPr algn="r"/>
            <a:r>
              <a:rPr lang="en-US" dirty="0"/>
              <a:t>Impressions and clicks 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05829FD-1B56-40A2-A8E8-1F4BD6A748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84223"/>
              </p:ext>
            </p:extLst>
          </p:nvPr>
        </p:nvGraphicFramePr>
        <p:xfrm>
          <a:off x="1024128" y="1802922"/>
          <a:ext cx="9720072" cy="4505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4088921" y="2154139"/>
            <a:ext cx="1733909" cy="1805387"/>
            <a:chOff x="4313208" y="2024743"/>
            <a:chExt cx="1733909" cy="1805387"/>
          </a:xfrm>
        </p:grpSpPr>
        <p:sp>
          <p:nvSpPr>
            <p:cNvPr id="4" name="TextBox 3"/>
            <p:cNvSpPr txBox="1"/>
            <p:nvPr/>
          </p:nvSpPr>
          <p:spPr>
            <a:xfrm>
              <a:off x="4313208" y="2024743"/>
              <a:ext cx="1733909" cy="9233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PH" dirty="0"/>
                <a:t>Bid adjustment for Hawaii searches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5184475" y="2950236"/>
              <a:ext cx="0" cy="879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7192532" y="2656936"/>
            <a:ext cx="1985974" cy="1763042"/>
            <a:chOff x="3590181" y="1727108"/>
            <a:chExt cx="1733909" cy="2377858"/>
          </a:xfrm>
        </p:grpSpPr>
        <p:sp>
          <p:nvSpPr>
            <p:cNvPr id="12" name="TextBox 11"/>
            <p:cNvSpPr txBox="1"/>
            <p:nvPr/>
          </p:nvSpPr>
          <p:spPr>
            <a:xfrm>
              <a:off x="3590181" y="1727108"/>
              <a:ext cx="1733909" cy="120032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PH" dirty="0"/>
                <a:t>Bid adjustment for Hawaii searches relaxed</a:t>
              </a:r>
            </a:p>
          </p:txBody>
        </p:sp>
        <p:cxnSp>
          <p:nvCxnSpPr>
            <p:cNvPr id="13" name="Straight Arrow Connector 12"/>
            <p:cNvCxnSpPr>
              <a:cxnSpLocks/>
            </p:cNvCxnSpPr>
            <p:nvPr/>
          </p:nvCxnSpPr>
          <p:spPr>
            <a:xfrm>
              <a:off x="5101627" y="2927437"/>
              <a:ext cx="0" cy="11775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9842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1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>
            <a:normAutofit/>
          </a:bodyPr>
          <a:lstStyle/>
          <a:p>
            <a:r>
              <a:rPr lang="en-US"/>
              <a:t>Impressions and clicks activity</a:t>
            </a:r>
          </a:p>
        </p:txBody>
      </p:sp>
      <p:graphicFrame>
        <p:nvGraphicFramePr>
          <p:cNvPr id="22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903494"/>
              </p:ext>
            </p:extLst>
          </p:nvPr>
        </p:nvGraphicFramePr>
        <p:xfrm>
          <a:off x="942975" y="933449"/>
          <a:ext cx="6634080" cy="5281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632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7332" y="1427162"/>
            <a:ext cx="6764668" cy="5073501"/>
          </a:xfrm>
        </p:spPr>
      </p:pic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Keywords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4129" y="2286000"/>
            <a:ext cx="3791711" cy="39319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buClr>
                <a:schemeClr val="accent1"/>
              </a:buClr>
            </a:pPr>
            <a:r>
              <a:rPr lang="en-US" sz="28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Main keywords has not significantly changed</a:t>
            </a:r>
          </a:p>
          <a:p>
            <a:pPr defTabSz="914400">
              <a:lnSpc>
                <a:spcPct val="90000"/>
              </a:lnSpc>
              <a:buClr>
                <a:schemeClr val="accent1"/>
              </a:buClr>
            </a:pPr>
            <a:endParaRPr lang="en-US" sz="2800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914400">
              <a:lnSpc>
                <a:spcPct val="90000"/>
              </a:lnSpc>
              <a:buClr>
                <a:schemeClr val="accent1"/>
              </a:buClr>
            </a:pPr>
            <a:r>
              <a:rPr lang="en-US" sz="28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Additional keywords were added in but projected traffic is too low to activate the search keywords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3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performing keywords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085208"/>
              </p:ext>
            </p:extLst>
          </p:nvPr>
        </p:nvGraphicFramePr>
        <p:xfrm>
          <a:off x="1442906" y="2084832"/>
          <a:ext cx="9227890" cy="4215299"/>
        </p:xfrm>
        <a:graphic>
          <a:graphicData uri="http://schemas.openxmlformats.org/drawingml/2006/table">
            <a:tbl>
              <a:tblPr/>
              <a:tblGrid>
                <a:gridCol w="4542961">
                  <a:extLst>
                    <a:ext uri="{9D8B030D-6E8A-4147-A177-3AD203B41FA5}">
                      <a16:colId xmlns:a16="http://schemas.microsoft.com/office/drawing/2014/main" val="2239127227"/>
                    </a:ext>
                  </a:extLst>
                </a:gridCol>
                <a:gridCol w="1135741">
                  <a:extLst>
                    <a:ext uri="{9D8B030D-6E8A-4147-A177-3AD203B41FA5}">
                      <a16:colId xmlns:a16="http://schemas.microsoft.com/office/drawing/2014/main" val="2499500172"/>
                    </a:ext>
                  </a:extLst>
                </a:gridCol>
                <a:gridCol w="2200497">
                  <a:extLst>
                    <a:ext uri="{9D8B030D-6E8A-4147-A177-3AD203B41FA5}">
                      <a16:colId xmlns:a16="http://schemas.microsoft.com/office/drawing/2014/main" val="2483487985"/>
                    </a:ext>
                  </a:extLst>
                </a:gridCol>
                <a:gridCol w="1348691">
                  <a:extLst>
                    <a:ext uri="{9D8B030D-6E8A-4147-A177-3AD203B41FA5}">
                      <a16:colId xmlns:a16="http://schemas.microsoft.com/office/drawing/2014/main" val="2766665519"/>
                    </a:ext>
                  </a:extLst>
                </a:gridCol>
              </a:tblGrid>
              <a:tr h="383209"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Keyword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331217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[luxury hawaii homes]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527319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"Kukio homes for sale"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16.67%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889574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[luxury big island]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13.64%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215822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Hawaiian +Luxury +Home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12.07%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239332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"luxury big island"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10.34%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482020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luxury real estate +kona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9.63%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202320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[hawaii luxury real estate]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800886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luxury property +Hawaii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7.47%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873793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luxury real estate +Hawaii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587971"/>
                  </a:ext>
                </a:extLst>
              </a:tr>
              <a:tr h="383209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clark hawaii +real +estate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6.41%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019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288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Top performing keywords analysis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660888"/>
              </p:ext>
            </p:extLst>
          </p:nvPr>
        </p:nvGraphicFramePr>
        <p:xfrm>
          <a:off x="642938" y="642938"/>
          <a:ext cx="10896600" cy="3355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231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Clicks by state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69205" y="2084832"/>
            <a:ext cx="42639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94% clicks are coming from three locations: Hawaii, California or Washington.</a:t>
            </a:r>
          </a:p>
          <a:p>
            <a:endParaRPr lang="en-US" sz="2800" i="1" dirty="0"/>
          </a:p>
          <a:p>
            <a:r>
              <a:rPr lang="en-US" sz="2800" i="1" dirty="0"/>
              <a:t>Bid adjustments decreased the number of clicks from Hawaii but has not shown significant effect on the number of searches from other regions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65FB375-AE14-4DA9-8891-69C2C8FCE3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492659"/>
              </p:ext>
            </p:extLst>
          </p:nvPr>
        </p:nvGraphicFramePr>
        <p:xfrm>
          <a:off x="413887" y="2084832"/>
          <a:ext cx="6038672" cy="4623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7624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position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3938" y="3840482"/>
            <a:ext cx="9720073" cy="2242686"/>
          </a:xfrm>
        </p:spPr>
        <p:txBody>
          <a:bodyPr/>
          <a:lstStyle/>
          <a:p>
            <a:r>
              <a:rPr lang="en-US" dirty="0"/>
              <a:t>CTR% improved for all ad groups except </a:t>
            </a:r>
            <a:r>
              <a:rPr lang="en-US" dirty="0" err="1"/>
              <a:t>Hualalai</a:t>
            </a:r>
            <a:r>
              <a:rPr lang="en-US" dirty="0"/>
              <a:t>. Ad position marginally improved overall but placement for Google is still within the top 4. Keyword cost for </a:t>
            </a:r>
            <a:r>
              <a:rPr lang="en-US" dirty="0" err="1"/>
              <a:t>Hualalai</a:t>
            </a:r>
            <a:r>
              <a:rPr lang="en-US" dirty="0"/>
              <a:t> increased significantly.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9438535"/>
              </p:ext>
            </p:extLst>
          </p:nvPr>
        </p:nvGraphicFramePr>
        <p:xfrm>
          <a:off x="1023938" y="2170500"/>
          <a:ext cx="9720265" cy="148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053">
                  <a:extLst>
                    <a:ext uri="{9D8B030D-6E8A-4147-A177-3AD203B41FA5}">
                      <a16:colId xmlns:a16="http://schemas.microsoft.com/office/drawing/2014/main" val="804317879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2066405001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3528945231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3518294245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10101449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Average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59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Kukio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238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Hualalai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449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25691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31651"/>
                  </a:ext>
                </a:extLst>
              </a:tr>
            </a:tbl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39572680"/>
              </p:ext>
            </p:extLst>
          </p:nvPr>
        </p:nvGraphicFramePr>
        <p:xfrm>
          <a:off x="1023939" y="4812632"/>
          <a:ext cx="9720072" cy="139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2182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Ad 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PH" dirty="0"/>
              <a:t>Ad position has generally improved overall. Actual ad position appears lower than average numbers due to impressions from partner networks.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PH" dirty="0"/>
              <a:t>Spend on partner networks is negligible, but they are inflating impressions numbers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D81465C-9EF1-4855-BEA3-DF75BF1302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410835"/>
              </p:ext>
            </p:extLst>
          </p:nvPr>
        </p:nvGraphicFramePr>
        <p:xfrm>
          <a:off x="3512439" y="3738362"/>
          <a:ext cx="4743450" cy="300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0388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622</TotalTime>
  <Words>630</Words>
  <Application>Microsoft Office PowerPoint</Application>
  <PresentationFormat>Widescreen</PresentationFormat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Tw Cen MT</vt:lpstr>
      <vt:lpstr>Tw Cen MT Condensed</vt:lpstr>
      <vt:lpstr>Wingdings 3</vt:lpstr>
      <vt:lpstr>Integral</vt:lpstr>
      <vt:lpstr>Luxurybigisland.com PPC Review</vt:lpstr>
      <vt:lpstr>Impressions and clicks  </vt:lpstr>
      <vt:lpstr>Impressions and clicks activity</vt:lpstr>
      <vt:lpstr>Keywords</vt:lpstr>
      <vt:lpstr>Top performing keywords</vt:lpstr>
      <vt:lpstr>Top performing keywords analysis</vt:lpstr>
      <vt:lpstr>Clicks by state</vt:lpstr>
      <vt:lpstr>Ad position</vt:lpstr>
      <vt:lpstr>Ad position</vt:lpstr>
      <vt:lpstr>PPC Audience demographics</vt:lpstr>
      <vt:lpstr>Future initiatives</vt:lpstr>
      <vt:lpstr>Facebook campaign</vt:lpstr>
      <vt:lpstr>April campaigns</vt:lpstr>
      <vt:lpstr>Campaign performance</vt:lpstr>
      <vt:lpstr>Reach Demographics</vt:lpstr>
      <vt:lpstr>Campaign details</vt:lpstr>
      <vt:lpstr>May campaigns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Luxurybigisland.com PPC Review</dc:title>
  <dc:creator>Bernardo Salas</dc:creator>
  <cp:lastModifiedBy>Bernardo Salas</cp:lastModifiedBy>
  <cp:revision>54</cp:revision>
  <dcterms:created xsi:type="dcterms:W3CDTF">2017-02-12T13:35:36Z</dcterms:created>
  <dcterms:modified xsi:type="dcterms:W3CDTF">2017-05-15T14:05:27Z</dcterms:modified>
</cp:coreProperties>
</file>